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6" r:id="rId4"/>
    <p:sldMasterId id="2147483711" r:id="rId5"/>
  </p:sldMasterIdLst>
  <p:notesMasterIdLst>
    <p:notesMasterId r:id="rId28"/>
  </p:notesMasterIdLst>
  <p:handoutMasterIdLst>
    <p:handoutMasterId r:id="rId29"/>
  </p:handoutMasterIdLst>
  <p:sldIdLst>
    <p:sldId id="324" r:id="rId6"/>
    <p:sldId id="287" r:id="rId7"/>
    <p:sldId id="266" r:id="rId8"/>
    <p:sldId id="284" r:id="rId9"/>
    <p:sldId id="325" r:id="rId10"/>
    <p:sldId id="326" r:id="rId11"/>
    <p:sldId id="327" r:id="rId12"/>
    <p:sldId id="332" r:id="rId13"/>
    <p:sldId id="334" r:id="rId14"/>
    <p:sldId id="333" r:id="rId15"/>
    <p:sldId id="328" r:id="rId16"/>
    <p:sldId id="331" r:id="rId17"/>
    <p:sldId id="329" r:id="rId18"/>
    <p:sldId id="335" r:id="rId19"/>
    <p:sldId id="336" r:id="rId20"/>
    <p:sldId id="337" r:id="rId21"/>
    <p:sldId id="338" r:id="rId22"/>
    <p:sldId id="339" r:id="rId23"/>
    <p:sldId id="340" r:id="rId24"/>
    <p:sldId id="341" r:id="rId25"/>
    <p:sldId id="343" r:id="rId26"/>
    <p:sldId id="344" r:id="rId27"/>
  </p:sldIdLst>
  <p:sldSz cx="6858000" cy="9906000" type="A4"/>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95A0DE4-B9E9-3F69-14F2-D59B9F6CAAAD}" name="Lauren Kearney" initials="LK" userId="S::lauren.kearney@esbuk.org::b4143d71-0b4c-487b-ad54-94c3c8f1ceb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881F"/>
    <a:srgbClr val="E01D26"/>
    <a:srgbClr val="FBD10C"/>
    <a:srgbClr val="C4D821"/>
    <a:srgbClr val="F6F9DE"/>
    <a:srgbClr val="E7141C"/>
    <a:srgbClr val="FBD208"/>
    <a:srgbClr val="C4D820"/>
    <a:srgbClr val="BFD455"/>
    <a:srgbClr val="F4891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539" autoAdjust="0"/>
    <p:restoredTop sz="94661"/>
  </p:normalViewPr>
  <p:slideViewPr>
    <p:cSldViewPr>
      <p:cViewPr>
        <p:scale>
          <a:sx n="100" d="100"/>
          <a:sy n="100" d="100"/>
        </p:scale>
        <p:origin x="1810" y="-2645"/>
      </p:cViewPr>
      <p:guideLst>
        <p:guide orient="horz" pos="3120"/>
        <p:guide pos="2160"/>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microsoft.com/office/2016/11/relationships/changesInfo" Target="changesInfos/changesInfo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presProps" Target="presProps.xml"/><Relationship Id="rId35" Type="http://schemas.microsoft.com/office/2018/10/relationships/authors" Target="authors.xml"/><Relationship Id="rId8"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na Domaszek" userId="7c82275e-a041-43cf-b710-05cbbfe64089" providerId="ADAL" clId="{1C961001-6157-418F-848D-0D5CB0DF29A1}"/>
    <pc:docChg chg="modSld">
      <pc:chgData name="Anna Domaszek" userId="7c82275e-a041-43cf-b710-05cbbfe64089" providerId="ADAL" clId="{1C961001-6157-418F-848D-0D5CB0DF29A1}" dt="2023-11-24T11:08:40.769" v="1" actId="20577"/>
      <pc:docMkLst>
        <pc:docMk/>
      </pc:docMkLst>
      <pc:sldChg chg="modSp mod">
        <pc:chgData name="Anna Domaszek" userId="7c82275e-a041-43cf-b710-05cbbfe64089" providerId="ADAL" clId="{1C961001-6157-418F-848D-0D5CB0DF29A1}" dt="2023-11-24T11:08:40.769" v="1" actId="20577"/>
        <pc:sldMkLst>
          <pc:docMk/>
          <pc:sldMk cId="1296571369" sldId="266"/>
        </pc:sldMkLst>
        <pc:graphicFrameChg chg="modGraphic">
          <ac:chgData name="Anna Domaszek" userId="7c82275e-a041-43cf-b710-05cbbfe64089" providerId="ADAL" clId="{1C961001-6157-418F-848D-0D5CB0DF29A1}" dt="2023-11-24T11:08:40.769" v="1" actId="20577"/>
          <ac:graphicFrameMkLst>
            <pc:docMk/>
            <pc:sldMk cId="1296571369" sldId="266"/>
            <ac:graphicFrameMk id="6" creationId="{658E65A1-020C-42AF-A62D-582EA7145C16}"/>
          </ac:graphicFrameMkLst>
        </pc:graphicFrameChg>
      </pc:sldChg>
    </pc:docChg>
  </pc:docChgLst>
  <pc:docChgLst>
    <pc:chgData name="Anna Domaszek" userId="7c82275e-a041-43cf-b710-05cbbfe64089" providerId="ADAL" clId="{7B4B07FC-0A38-476F-95BB-FA8CF83BFF6C}"/>
    <pc:docChg chg="undo custSel modSld">
      <pc:chgData name="Anna Domaszek" userId="7c82275e-a041-43cf-b710-05cbbfe64089" providerId="ADAL" clId="{7B4B07FC-0A38-476F-95BB-FA8CF83BFF6C}" dt="2023-11-21T16:39:06.451" v="72" actId="34135"/>
      <pc:docMkLst>
        <pc:docMk/>
      </pc:docMkLst>
      <pc:sldChg chg="addSp modSp mod">
        <pc:chgData name="Anna Domaszek" userId="7c82275e-a041-43cf-b710-05cbbfe64089" providerId="ADAL" clId="{7B4B07FC-0A38-476F-95BB-FA8CF83BFF6C}" dt="2023-11-21T16:34:16.587" v="7" actId="34135"/>
        <pc:sldMkLst>
          <pc:docMk/>
          <pc:sldMk cId="1296571369" sldId="266"/>
        </pc:sldMkLst>
        <pc:picChg chg="add mod">
          <ac:chgData name="Anna Domaszek" userId="7c82275e-a041-43cf-b710-05cbbfe64089" providerId="ADAL" clId="{7B4B07FC-0A38-476F-95BB-FA8CF83BFF6C}" dt="2023-11-21T16:34:16.587" v="7" actId="34135"/>
          <ac:picMkLst>
            <pc:docMk/>
            <pc:sldMk cId="1296571369" sldId="266"/>
            <ac:picMk id="7" creationId="{94301EDC-198B-47D9-22FD-C44224B43F1D}"/>
          </ac:picMkLst>
        </pc:picChg>
      </pc:sldChg>
      <pc:sldChg chg="addSp modSp mod">
        <pc:chgData name="Anna Domaszek" userId="7c82275e-a041-43cf-b710-05cbbfe64089" providerId="ADAL" clId="{7B4B07FC-0A38-476F-95BB-FA8CF83BFF6C}" dt="2023-11-21T16:34:34.070" v="10" actId="34135"/>
        <pc:sldMkLst>
          <pc:docMk/>
          <pc:sldMk cId="104263307" sldId="284"/>
        </pc:sldMkLst>
        <pc:picChg chg="add mod">
          <ac:chgData name="Anna Domaszek" userId="7c82275e-a041-43cf-b710-05cbbfe64089" providerId="ADAL" clId="{7B4B07FC-0A38-476F-95BB-FA8CF83BFF6C}" dt="2023-11-21T16:34:34.070" v="10" actId="34135"/>
          <ac:picMkLst>
            <pc:docMk/>
            <pc:sldMk cId="104263307" sldId="284"/>
            <ac:picMk id="10" creationId="{217A637A-D6AF-C8C4-9656-DF557DBCA699}"/>
          </ac:picMkLst>
        </pc:picChg>
      </pc:sldChg>
      <pc:sldChg chg="addSp delSp modSp mod">
        <pc:chgData name="Anna Domaszek" userId="7c82275e-a041-43cf-b710-05cbbfe64089" providerId="ADAL" clId="{7B4B07FC-0A38-476F-95BB-FA8CF83BFF6C}" dt="2023-11-21T16:34:01.449" v="4" actId="34135"/>
        <pc:sldMkLst>
          <pc:docMk/>
          <pc:sldMk cId="2439076432" sldId="287"/>
        </pc:sldMkLst>
        <pc:picChg chg="add del mod">
          <ac:chgData name="Anna Domaszek" userId="7c82275e-a041-43cf-b710-05cbbfe64089" providerId="ADAL" clId="{7B4B07FC-0A38-476F-95BB-FA8CF83BFF6C}" dt="2023-11-21T16:33:41.513" v="1"/>
          <ac:picMkLst>
            <pc:docMk/>
            <pc:sldMk cId="2439076432" sldId="287"/>
            <ac:picMk id="2" creationId="{619588A6-DBD4-94F5-724B-F7EC8D3CB80D}"/>
          </ac:picMkLst>
        </pc:picChg>
        <pc:picChg chg="add mod">
          <ac:chgData name="Anna Domaszek" userId="7c82275e-a041-43cf-b710-05cbbfe64089" providerId="ADAL" clId="{7B4B07FC-0A38-476F-95BB-FA8CF83BFF6C}" dt="2023-11-21T16:34:01.449" v="4" actId="34135"/>
          <ac:picMkLst>
            <pc:docMk/>
            <pc:sldMk cId="2439076432" sldId="287"/>
            <ac:picMk id="10" creationId="{DDFE5A01-739A-6643-9250-B198A114C307}"/>
          </ac:picMkLst>
        </pc:picChg>
      </pc:sldChg>
      <pc:sldChg chg="addSp modSp mod">
        <pc:chgData name="Anna Domaszek" userId="7c82275e-a041-43cf-b710-05cbbfe64089" providerId="ADAL" clId="{7B4B07FC-0A38-476F-95BB-FA8CF83BFF6C}" dt="2023-11-21T16:34:48.967" v="13" actId="34135"/>
        <pc:sldMkLst>
          <pc:docMk/>
          <pc:sldMk cId="2802372544" sldId="325"/>
        </pc:sldMkLst>
        <pc:picChg chg="add mod">
          <ac:chgData name="Anna Domaszek" userId="7c82275e-a041-43cf-b710-05cbbfe64089" providerId="ADAL" clId="{7B4B07FC-0A38-476F-95BB-FA8CF83BFF6C}" dt="2023-11-21T16:34:48.967" v="13" actId="34135"/>
          <ac:picMkLst>
            <pc:docMk/>
            <pc:sldMk cId="2802372544" sldId="325"/>
            <ac:picMk id="7" creationId="{217461EF-4796-C269-5D75-9E4C66630542}"/>
          </ac:picMkLst>
        </pc:picChg>
      </pc:sldChg>
      <pc:sldChg chg="addSp modSp mod">
        <pc:chgData name="Anna Domaszek" userId="7c82275e-a041-43cf-b710-05cbbfe64089" providerId="ADAL" clId="{7B4B07FC-0A38-476F-95BB-FA8CF83BFF6C}" dt="2023-11-21T16:35:09.653" v="16" actId="34135"/>
        <pc:sldMkLst>
          <pc:docMk/>
          <pc:sldMk cId="2289887526" sldId="326"/>
        </pc:sldMkLst>
        <pc:picChg chg="add mod">
          <ac:chgData name="Anna Domaszek" userId="7c82275e-a041-43cf-b710-05cbbfe64089" providerId="ADAL" clId="{7B4B07FC-0A38-476F-95BB-FA8CF83BFF6C}" dt="2023-11-21T16:35:09.653" v="16" actId="34135"/>
          <ac:picMkLst>
            <pc:docMk/>
            <pc:sldMk cId="2289887526" sldId="326"/>
            <ac:picMk id="12" creationId="{D877EE82-AC31-1962-6FC7-E0F5699BED6D}"/>
          </ac:picMkLst>
        </pc:picChg>
      </pc:sldChg>
      <pc:sldChg chg="addSp modSp mod">
        <pc:chgData name="Anna Domaszek" userId="7c82275e-a041-43cf-b710-05cbbfe64089" providerId="ADAL" clId="{7B4B07FC-0A38-476F-95BB-FA8CF83BFF6C}" dt="2023-11-21T16:35:19.108" v="19" actId="34135"/>
        <pc:sldMkLst>
          <pc:docMk/>
          <pc:sldMk cId="891729595" sldId="327"/>
        </pc:sldMkLst>
        <pc:picChg chg="add mod">
          <ac:chgData name="Anna Domaszek" userId="7c82275e-a041-43cf-b710-05cbbfe64089" providerId="ADAL" clId="{7B4B07FC-0A38-476F-95BB-FA8CF83BFF6C}" dt="2023-11-21T16:35:19.108" v="19" actId="34135"/>
          <ac:picMkLst>
            <pc:docMk/>
            <pc:sldMk cId="891729595" sldId="327"/>
            <ac:picMk id="2" creationId="{CA9C4710-9768-A281-8ECF-A855C3793097}"/>
          </ac:picMkLst>
        </pc:picChg>
      </pc:sldChg>
      <pc:sldChg chg="addSp modSp mod">
        <pc:chgData name="Anna Domaszek" userId="7c82275e-a041-43cf-b710-05cbbfe64089" providerId="ADAL" clId="{7B4B07FC-0A38-476F-95BB-FA8CF83BFF6C}" dt="2023-11-21T16:37:00.227" v="39" actId="34135"/>
        <pc:sldMkLst>
          <pc:docMk/>
          <pc:sldMk cId="2521458711" sldId="328"/>
        </pc:sldMkLst>
        <pc:picChg chg="add mod">
          <ac:chgData name="Anna Domaszek" userId="7c82275e-a041-43cf-b710-05cbbfe64089" providerId="ADAL" clId="{7B4B07FC-0A38-476F-95BB-FA8CF83BFF6C}" dt="2023-11-21T16:37:00.227" v="39" actId="34135"/>
          <ac:picMkLst>
            <pc:docMk/>
            <pc:sldMk cId="2521458711" sldId="328"/>
            <ac:picMk id="18" creationId="{A340C800-4B75-716D-ABA9-D4503BB90706}"/>
          </ac:picMkLst>
        </pc:picChg>
      </pc:sldChg>
      <pc:sldChg chg="addSp modSp mod">
        <pc:chgData name="Anna Domaszek" userId="7c82275e-a041-43cf-b710-05cbbfe64089" providerId="ADAL" clId="{7B4B07FC-0A38-476F-95BB-FA8CF83BFF6C}" dt="2023-11-21T16:37:24.740" v="45" actId="34135"/>
        <pc:sldMkLst>
          <pc:docMk/>
          <pc:sldMk cId="1557483582" sldId="329"/>
        </pc:sldMkLst>
        <pc:picChg chg="add mod">
          <ac:chgData name="Anna Domaszek" userId="7c82275e-a041-43cf-b710-05cbbfe64089" providerId="ADAL" clId="{7B4B07FC-0A38-476F-95BB-FA8CF83BFF6C}" dt="2023-11-21T16:37:24.740" v="45" actId="34135"/>
          <ac:picMkLst>
            <pc:docMk/>
            <pc:sldMk cId="1557483582" sldId="329"/>
            <ac:picMk id="7" creationId="{335A5334-A54D-A1AB-98E0-4D6F5FA2398B}"/>
          </ac:picMkLst>
        </pc:picChg>
      </pc:sldChg>
      <pc:sldChg chg="addSp modSp mod">
        <pc:chgData name="Anna Domaszek" userId="7c82275e-a041-43cf-b710-05cbbfe64089" providerId="ADAL" clId="{7B4B07FC-0A38-476F-95BB-FA8CF83BFF6C}" dt="2023-11-21T16:37:14.987" v="42" actId="34135"/>
        <pc:sldMkLst>
          <pc:docMk/>
          <pc:sldMk cId="340402243" sldId="331"/>
        </pc:sldMkLst>
        <pc:picChg chg="add mod">
          <ac:chgData name="Anna Domaszek" userId="7c82275e-a041-43cf-b710-05cbbfe64089" providerId="ADAL" clId="{7B4B07FC-0A38-476F-95BB-FA8CF83BFF6C}" dt="2023-11-21T16:37:14.987" v="42" actId="34135"/>
          <ac:picMkLst>
            <pc:docMk/>
            <pc:sldMk cId="340402243" sldId="331"/>
            <ac:picMk id="2" creationId="{2DD99F00-D653-128F-20CC-06FDE05CC706}"/>
          </ac:picMkLst>
        </pc:picChg>
      </pc:sldChg>
      <pc:sldChg chg="addSp modSp mod">
        <pc:chgData name="Anna Domaszek" userId="7c82275e-a041-43cf-b710-05cbbfe64089" providerId="ADAL" clId="{7B4B07FC-0A38-476F-95BB-FA8CF83BFF6C}" dt="2023-11-21T16:35:50.970" v="25" actId="34135"/>
        <pc:sldMkLst>
          <pc:docMk/>
          <pc:sldMk cId="1215457957" sldId="332"/>
        </pc:sldMkLst>
        <pc:picChg chg="add mod">
          <ac:chgData name="Anna Domaszek" userId="7c82275e-a041-43cf-b710-05cbbfe64089" providerId="ADAL" clId="{7B4B07FC-0A38-476F-95BB-FA8CF83BFF6C}" dt="2023-11-21T16:35:50.970" v="25" actId="34135"/>
          <ac:picMkLst>
            <pc:docMk/>
            <pc:sldMk cId="1215457957" sldId="332"/>
            <ac:picMk id="7" creationId="{5ED6B41A-6E0A-D10C-F140-F6F1A028AEDC}"/>
          </ac:picMkLst>
        </pc:picChg>
      </pc:sldChg>
      <pc:sldChg chg="addSp delSp modSp mod">
        <pc:chgData name="Anna Domaszek" userId="7c82275e-a041-43cf-b710-05cbbfe64089" providerId="ADAL" clId="{7B4B07FC-0A38-476F-95BB-FA8CF83BFF6C}" dt="2023-11-21T16:36:43.971" v="36" actId="34135"/>
        <pc:sldMkLst>
          <pc:docMk/>
          <pc:sldMk cId="786966562" sldId="333"/>
        </pc:sldMkLst>
        <pc:picChg chg="add mod">
          <ac:chgData name="Anna Domaszek" userId="7c82275e-a041-43cf-b710-05cbbfe64089" providerId="ADAL" clId="{7B4B07FC-0A38-476F-95BB-FA8CF83BFF6C}" dt="2023-11-21T16:36:43.971" v="36" actId="34135"/>
          <ac:picMkLst>
            <pc:docMk/>
            <pc:sldMk cId="786966562" sldId="333"/>
            <ac:picMk id="7" creationId="{5AF895FD-96C4-CA27-59B7-C4FD288F9756}"/>
          </ac:picMkLst>
        </pc:picChg>
        <pc:picChg chg="add del mod">
          <ac:chgData name="Anna Domaszek" userId="7c82275e-a041-43cf-b710-05cbbfe64089" providerId="ADAL" clId="{7B4B07FC-0A38-476F-95BB-FA8CF83BFF6C}" dt="2023-11-21T16:36:39.425" v="35"/>
          <ac:picMkLst>
            <pc:docMk/>
            <pc:sldMk cId="786966562" sldId="333"/>
            <ac:picMk id="8" creationId="{3A58AF65-8EAB-F64F-5F62-33814A5A896B}"/>
          </ac:picMkLst>
        </pc:picChg>
      </pc:sldChg>
      <pc:sldChg chg="addSp modSp mod">
        <pc:chgData name="Anna Domaszek" userId="7c82275e-a041-43cf-b710-05cbbfe64089" providerId="ADAL" clId="{7B4B07FC-0A38-476F-95BB-FA8CF83BFF6C}" dt="2023-11-21T16:36:15.674" v="28" actId="34135"/>
        <pc:sldMkLst>
          <pc:docMk/>
          <pc:sldMk cId="2433584417" sldId="334"/>
        </pc:sldMkLst>
        <pc:picChg chg="add mod">
          <ac:chgData name="Anna Domaszek" userId="7c82275e-a041-43cf-b710-05cbbfe64089" providerId="ADAL" clId="{7B4B07FC-0A38-476F-95BB-FA8CF83BFF6C}" dt="2023-11-21T16:36:15.674" v="28" actId="34135"/>
          <ac:picMkLst>
            <pc:docMk/>
            <pc:sldMk cId="2433584417" sldId="334"/>
            <ac:picMk id="2" creationId="{41CA58CA-6D7E-A71E-170E-C5BF82157912}"/>
          </ac:picMkLst>
        </pc:picChg>
      </pc:sldChg>
      <pc:sldChg chg="addSp modSp mod">
        <pc:chgData name="Anna Domaszek" userId="7c82275e-a041-43cf-b710-05cbbfe64089" providerId="ADAL" clId="{7B4B07FC-0A38-476F-95BB-FA8CF83BFF6C}" dt="2023-11-21T16:37:35.542" v="48" actId="34135"/>
        <pc:sldMkLst>
          <pc:docMk/>
          <pc:sldMk cId="222711028" sldId="335"/>
        </pc:sldMkLst>
        <pc:picChg chg="add mod">
          <ac:chgData name="Anna Domaszek" userId="7c82275e-a041-43cf-b710-05cbbfe64089" providerId="ADAL" clId="{7B4B07FC-0A38-476F-95BB-FA8CF83BFF6C}" dt="2023-11-21T16:37:35.542" v="48" actId="34135"/>
          <ac:picMkLst>
            <pc:docMk/>
            <pc:sldMk cId="222711028" sldId="335"/>
            <ac:picMk id="6" creationId="{EEE6CD8E-A686-2872-D540-85EE550772AC}"/>
          </ac:picMkLst>
        </pc:picChg>
      </pc:sldChg>
      <pc:sldChg chg="addSp modSp mod">
        <pc:chgData name="Anna Domaszek" userId="7c82275e-a041-43cf-b710-05cbbfe64089" providerId="ADAL" clId="{7B4B07FC-0A38-476F-95BB-FA8CF83BFF6C}" dt="2023-11-21T16:37:46.389" v="51" actId="34135"/>
        <pc:sldMkLst>
          <pc:docMk/>
          <pc:sldMk cId="568652972" sldId="336"/>
        </pc:sldMkLst>
        <pc:picChg chg="add mod">
          <ac:chgData name="Anna Domaszek" userId="7c82275e-a041-43cf-b710-05cbbfe64089" providerId="ADAL" clId="{7B4B07FC-0A38-476F-95BB-FA8CF83BFF6C}" dt="2023-11-21T16:37:46.389" v="51" actId="34135"/>
          <ac:picMkLst>
            <pc:docMk/>
            <pc:sldMk cId="568652972" sldId="336"/>
            <ac:picMk id="2" creationId="{5AC501C4-BF97-E86D-6CB5-B4815573026A}"/>
          </ac:picMkLst>
        </pc:picChg>
      </pc:sldChg>
      <pc:sldChg chg="addSp modSp mod">
        <pc:chgData name="Anna Domaszek" userId="7c82275e-a041-43cf-b710-05cbbfe64089" providerId="ADAL" clId="{7B4B07FC-0A38-476F-95BB-FA8CF83BFF6C}" dt="2023-11-21T16:37:56.068" v="54" actId="34135"/>
        <pc:sldMkLst>
          <pc:docMk/>
          <pc:sldMk cId="3600943579" sldId="337"/>
        </pc:sldMkLst>
        <pc:picChg chg="add mod">
          <ac:chgData name="Anna Domaszek" userId="7c82275e-a041-43cf-b710-05cbbfe64089" providerId="ADAL" clId="{7B4B07FC-0A38-476F-95BB-FA8CF83BFF6C}" dt="2023-11-21T16:37:56.068" v="54" actId="34135"/>
          <ac:picMkLst>
            <pc:docMk/>
            <pc:sldMk cId="3600943579" sldId="337"/>
            <ac:picMk id="6" creationId="{47316085-90D9-912D-A3FC-535F07C7058D}"/>
          </ac:picMkLst>
        </pc:picChg>
      </pc:sldChg>
      <pc:sldChg chg="addSp modSp mod">
        <pc:chgData name="Anna Domaszek" userId="7c82275e-a041-43cf-b710-05cbbfe64089" providerId="ADAL" clId="{7B4B07FC-0A38-476F-95BB-FA8CF83BFF6C}" dt="2023-11-21T16:38:07.629" v="57" actId="34135"/>
        <pc:sldMkLst>
          <pc:docMk/>
          <pc:sldMk cId="932877002" sldId="338"/>
        </pc:sldMkLst>
        <pc:picChg chg="add mod">
          <ac:chgData name="Anna Domaszek" userId="7c82275e-a041-43cf-b710-05cbbfe64089" providerId="ADAL" clId="{7B4B07FC-0A38-476F-95BB-FA8CF83BFF6C}" dt="2023-11-21T16:38:07.629" v="57" actId="34135"/>
          <ac:picMkLst>
            <pc:docMk/>
            <pc:sldMk cId="932877002" sldId="338"/>
            <ac:picMk id="6" creationId="{25A585DB-48A8-040D-BAD9-B4441FB33BB9}"/>
          </ac:picMkLst>
        </pc:picChg>
      </pc:sldChg>
      <pc:sldChg chg="addSp modSp mod">
        <pc:chgData name="Anna Domaszek" userId="7c82275e-a041-43cf-b710-05cbbfe64089" providerId="ADAL" clId="{7B4B07FC-0A38-476F-95BB-FA8CF83BFF6C}" dt="2023-11-21T16:38:18.245" v="60" actId="34135"/>
        <pc:sldMkLst>
          <pc:docMk/>
          <pc:sldMk cId="4164671234" sldId="339"/>
        </pc:sldMkLst>
        <pc:picChg chg="add mod">
          <ac:chgData name="Anna Domaszek" userId="7c82275e-a041-43cf-b710-05cbbfe64089" providerId="ADAL" clId="{7B4B07FC-0A38-476F-95BB-FA8CF83BFF6C}" dt="2023-11-21T16:38:18.245" v="60" actId="34135"/>
          <ac:picMkLst>
            <pc:docMk/>
            <pc:sldMk cId="4164671234" sldId="339"/>
            <ac:picMk id="11" creationId="{C5EB4318-1F17-E93F-4758-61B4FF800D86}"/>
          </ac:picMkLst>
        </pc:picChg>
      </pc:sldChg>
      <pc:sldChg chg="addSp modSp mod">
        <pc:chgData name="Anna Domaszek" userId="7c82275e-a041-43cf-b710-05cbbfe64089" providerId="ADAL" clId="{7B4B07FC-0A38-476F-95BB-FA8CF83BFF6C}" dt="2023-11-21T16:38:29.266" v="63" actId="34135"/>
        <pc:sldMkLst>
          <pc:docMk/>
          <pc:sldMk cId="3213704677" sldId="340"/>
        </pc:sldMkLst>
        <pc:picChg chg="add mod">
          <ac:chgData name="Anna Domaszek" userId="7c82275e-a041-43cf-b710-05cbbfe64089" providerId="ADAL" clId="{7B4B07FC-0A38-476F-95BB-FA8CF83BFF6C}" dt="2023-11-21T16:38:29.266" v="63" actId="34135"/>
          <ac:picMkLst>
            <pc:docMk/>
            <pc:sldMk cId="3213704677" sldId="340"/>
            <ac:picMk id="11" creationId="{8006DFCD-4148-7B77-CAAB-EAD19176F55B}"/>
          </ac:picMkLst>
        </pc:picChg>
      </pc:sldChg>
      <pc:sldChg chg="addSp modSp mod">
        <pc:chgData name="Anna Domaszek" userId="7c82275e-a041-43cf-b710-05cbbfe64089" providerId="ADAL" clId="{7B4B07FC-0A38-476F-95BB-FA8CF83BFF6C}" dt="2023-11-21T16:38:45.074" v="66" actId="34135"/>
        <pc:sldMkLst>
          <pc:docMk/>
          <pc:sldMk cId="2569467621" sldId="341"/>
        </pc:sldMkLst>
        <pc:picChg chg="add mod">
          <ac:chgData name="Anna Domaszek" userId="7c82275e-a041-43cf-b710-05cbbfe64089" providerId="ADAL" clId="{7B4B07FC-0A38-476F-95BB-FA8CF83BFF6C}" dt="2023-11-21T16:38:45.074" v="66" actId="34135"/>
          <ac:picMkLst>
            <pc:docMk/>
            <pc:sldMk cId="2569467621" sldId="341"/>
            <ac:picMk id="12" creationId="{8B2725AF-B1AF-091C-2066-C38B2F0627A5}"/>
          </ac:picMkLst>
        </pc:picChg>
      </pc:sldChg>
      <pc:sldChg chg="addSp modSp mod">
        <pc:chgData name="Anna Domaszek" userId="7c82275e-a041-43cf-b710-05cbbfe64089" providerId="ADAL" clId="{7B4B07FC-0A38-476F-95BB-FA8CF83BFF6C}" dt="2023-11-21T16:38:57.034" v="69" actId="34135"/>
        <pc:sldMkLst>
          <pc:docMk/>
          <pc:sldMk cId="373379328" sldId="343"/>
        </pc:sldMkLst>
        <pc:picChg chg="add mod">
          <ac:chgData name="Anna Domaszek" userId="7c82275e-a041-43cf-b710-05cbbfe64089" providerId="ADAL" clId="{7B4B07FC-0A38-476F-95BB-FA8CF83BFF6C}" dt="2023-11-21T16:38:57.034" v="69" actId="34135"/>
          <ac:picMkLst>
            <pc:docMk/>
            <pc:sldMk cId="373379328" sldId="343"/>
            <ac:picMk id="7" creationId="{E0041FA1-9777-EBBE-850F-B3CC497B877B}"/>
          </ac:picMkLst>
        </pc:picChg>
      </pc:sldChg>
      <pc:sldChg chg="addSp modSp mod">
        <pc:chgData name="Anna Domaszek" userId="7c82275e-a041-43cf-b710-05cbbfe64089" providerId="ADAL" clId="{7B4B07FC-0A38-476F-95BB-FA8CF83BFF6C}" dt="2023-11-21T16:39:06.451" v="72" actId="34135"/>
        <pc:sldMkLst>
          <pc:docMk/>
          <pc:sldMk cId="719626599" sldId="344"/>
        </pc:sldMkLst>
        <pc:picChg chg="add mod">
          <ac:chgData name="Anna Domaszek" userId="7c82275e-a041-43cf-b710-05cbbfe64089" providerId="ADAL" clId="{7B4B07FC-0A38-476F-95BB-FA8CF83BFF6C}" dt="2023-11-21T16:39:06.451" v="72" actId="34135"/>
          <ac:picMkLst>
            <pc:docMk/>
            <pc:sldMk cId="719626599" sldId="344"/>
            <ac:picMk id="10" creationId="{7104ACFC-D2D5-AB37-BF81-91F614403566}"/>
          </ac:picMkLst>
        </pc:picChg>
      </pc:sldChg>
    </pc:docChg>
  </pc:docChgLst>
  <pc:docChgLst>
    <pc:chgData name="Lauren Kearney" userId="b4143d71-0b4c-487b-ad54-94c3c8f1ceb9" providerId="ADAL" clId="{F605F2F3-8E85-4133-8583-F20137420689}"/>
    <pc:docChg chg="custSel addSld delSld modSld">
      <pc:chgData name="Lauren Kearney" userId="b4143d71-0b4c-487b-ad54-94c3c8f1ceb9" providerId="ADAL" clId="{F605F2F3-8E85-4133-8583-F20137420689}" dt="2023-09-04T11:20:36.706" v="323" actId="113"/>
      <pc:docMkLst>
        <pc:docMk/>
      </pc:docMkLst>
      <pc:sldChg chg="modSp mod addCm">
        <pc:chgData name="Lauren Kearney" userId="b4143d71-0b4c-487b-ad54-94c3c8f1ceb9" providerId="ADAL" clId="{F605F2F3-8E85-4133-8583-F20137420689}" dt="2023-09-04T11:20:36.706" v="323" actId="113"/>
        <pc:sldMkLst>
          <pc:docMk/>
          <pc:sldMk cId="1296571369" sldId="266"/>
        </pc:sldMkLst>
        <pc:graphicFrameChg chg="mod modGraphic">
          <ac:chgData name="Lauren Kearney" userId="b4143d71-0b4c-487b-ad54-94c3c8f1ceb9" providerId="ADAL" clId="{F605F2F3-8E85-4133-8583-F20137420689}" dt="2023-09-04T11:20:36.706" v="323" actId="113"/>
          <ac:graphicFrameMkLst>
            <pc:docMk/>
            <pc:sldMk cId="1296571369" sldId="266"/>
            <ac:graphicFrameMk id="6" creationId="{658E65A1-020C-42AF-A62D-582EA7145C16}"/>
          </ac:graphicFrameMkLst>
        </pc:graphicFrameChg>
        <pc:extLst>
          <p:ext xmlns:p="http://schemas.openxmlformats.org/presentationml/2006/main" uri="{D6D511B9-2390-475A-947B-AFAB55BFBCF1}">
            <pc226:cmChg xmlns:pc226="http://schemas.microsoft.com/office/powerpoint/2022/06/main/command" chg="add">
              <pc226:chgData name="Lauren Kearney" userId="b4143d71-0b4c-487b-ad54-94c3c8f1ceb9" providerId="ADAL" clId="{F605F2F3-8E85-4133-8583-F20137420689}" dt="2023-09-04T11:17:14.739" v="98"/>
              <pc2:cmMkLst xmlns:pc2="http://schemas.microsoft.com/office/powerpoint/2019/9/main/command">
                <pc:docMk/>
                <pc:sldMk cId="1296571369" sldId="266"/>
                <pc2:cmMk id="{7296D9F5-9C93-4528-8227-C7A8C5E7A181}"/>
              </pc2:cmMkLst>
            </pc226:cmChg>
          </p:ext>
        </pc:extLst>
      </pc:sldChg>
      <pc:sldChg chg="modSp mod">
        <pc:chgData name="Lauren Kearney" userId="b4143d71-0b4c-487b-ad54-94c3c8f1ceb9" providerId="ADAL" clId="{F605F2F3-8E85-4133-8583-F20137420689}" dt="2023-09-04T11:15:52.430" v="65" actId="1035"/>
        <pc:sldMkLst>
          <pc:docMk/>
          <pc:sldMk cId="104263307" sldId="284"/>
        </pc:sldMkLst>
        <pc:spChg chg="mod">
          <ac:chgData name="Lauren Kearney" userId="b4143d71-0b4c-487b-ad54-94c3c8f1ceb9" providerId="ADAL" clId="{F605F2F3-8E85-4133-8583-F20137420689}" dt="2023-09-04T11:15:48.765" v="63" actId="1035"/>
          <ac:spMkLst>
            <pc:docMk/>
            <pc:sldMk cId="104263307" sldId="284"/>
            <ac:spMk id="6" creationId="{A9DDFE75-6E0A-AEAE-9465-71818ED8EE1A}"/>
          </ac:spMkLst>
        </pc:spChg>
        <pc:graphicFrameChg chg="mod modGraphic">
          <ac:chgData name="Lauren Kearney" userId="b4143d71-0b4c-487b-ad54-94c3c8f1ceb9" providerId="ADAL" clId="{F605F2F3-8E85-4133-8583-F20137420689}" dt="2023-09-04T11:15:40.512" v="61" actId="6549"/>
          <ac:graphicFrameMkLst>
            <pc:docMk/>
            <pc:sldMk cId="104263307" sldId="284"/>
            <ac:graphicFrameMk id="7" creationId="{D4D04EFD-5A01-4E23-9BB8-7F41ADF11916}"/>
          </ac:graphicFrameMkLst>
        </pc:graphicFrameChg>
        <pc:picChg chg="mod">
          <ac:chgData name="Lauren Kearney" userId="b4143d71-0b4c-487b-ad54-94c3c8f1ceb9" providerId="ADAL" clId="{F605F2F3-8E85-4133-8583-F20137420689}" dt="2023-09-04T11:15:48.765" v="63" actId="1035"/>
          <ac:picMkLst>
            <pc:docMk/>
            <pc:sldMk cId="104263307" sldId="284"/>
            <ac:picMk id="8" creationId="{C688196A-0C78-B301-4BA4-959E6FACA481}"/>
          </ac:picMkLst>
        </pc:picChg>
        <pc:picChg chg="mod">
          <ac:chgData name="Lauren Kearney" userId="b4143d71-0b4c-487b-ad54-94c3c8f1ceb9" providerId="ADAL" clId="{F605F2F3-8E85-4133-8583-F20137420689}" dt="2023-09-04T11:15:52.430" v="65" actId="1035"/>
          <ac:picMkLst>
            <pc:docMk/>
            <pc:sldMk cId="104263307" sldId="284"/>
            <ac:picMk id="9" creationId="{C3DA04B8-9D85-C1B6-94BF-38EC488A79E8}"/>
          </ac:picMkLst>
        </pc:picChg>
      </pc:sldChg>
      <pc:sldChg chg="del">
        <pc:chgData name="Lauren Kearney" userId="b4143d71-0b4c-487b-ad54-94c3c8f1ceb9" providerId="ADAL" clId="{F605F2F3-8E85-4133-8583-F20137420689}" dt="2023-09-04T11:16:07.370" v="67" actId="47"/>
        <pc:sldMkLst>
          <pc:docMk/>
          <pc:sldMk cId="1793914255" sldId="342"/>
        </pc:sldMkLst>
      </pc:sldChg>
      <pc:sldChg chg="add">
        <pc:chgData name="Lauren Kearney" userId="b4143d71-0b4c-487b-ad54-94c3c8f1ceb9" providerId="ADAL" clId="{F605F2F3-8E85-4133-8583-F20137420689}" dt="2023-09-04T11:16:03.337" v="66"/>
        <pc:sldMkLst>
          <pc:docMk/>
          <pc:sldMk cId="719626599" sldId="344"/>
        </pc:sldMkLst>
      </pc:sldChg>
    </pc:docChg>
  </pc:docChgLst>
  <pc:docChgLst>
    <pc:chgData name="Lauren Kearney" userId="b4143d71-0b4c-487b-ad54-94c3c8f1ceb9" providerId="ADAL" clId="{B77DF35B-A2D5-440A-9794-84336D39A5C7}"/>
    <pc:docChg chg="undo custSel addSld delSld modSld">
      <pc:chgData name="Lauren Kearney" userId="b4143d71-0b4c-487b-ad54-94c3c8f1ceb9" providerId="ADAL" clId="{B77DF35B-A2D5-440A-9794-84336D39A5C7}" dt="2023-08-02T09:46:21.342" v="600" actId="404"/>
      <pc:docMkLst>
        <pc:docMk/>
      </pc:docMkLst>
      <pc:sldChg chg="modSp mod">
        <pc:chgData name="Lauren Kearney" userId="b4143d71-0b4c-487b-ad54-94c3c8f1ceb9" providerId="ADAL" clId="{B77DF35B-A2D5-440A-9794-84336D39A5C7}" dt="2023-08-01T09:40:13.356" v="409" actId="2165"/>
        <pc:sldMkLst>
          <pc:docMk/>
          <pc:sldMk cId="104263307" sldId="284"/>
        </pc:sldMkLst>
        <pc:graphicFrameChg chg="mod modGraphic">
          <ac:chgData name="Lauren Kearney" userId="b4143d71-0b4c-487b-ad54-94c3c8f1ceb9" providerId="ADAL" clId="{B77DF35B-A2D5-440A-9794-84336D39A5C7}" dt="2023-08-01T09:40:13.356" v="409" actId="2165"/>
          <ac:graphicFrameMkLst>
            <pc:docMk/>
            <pc:sldMk cId="104263307" sldId="284"/>
            <ac:graphicFrameMk id="7" creationId="{D4D04EFD-5A01-4E23-9BB8-7F41ADF11916}"/>
          </ac:graphicFrameMkLst>
        </pc:graphicFrameChg>
      </pc:sldChg>
      <pc:sldChg chg="del">
        <pc:chgData name="Lauren Kearney" userId="b4143d71-0b4c-487b-ad54-94c3c8f1ceb9" providerId="ADAL" clId="{B77DF35B-A2D5-440A-9794-84336D39A5C7}" dt="2023-07-26T12:51:45.860" v="0" actId="47"/>
        <pc:sldMkLst>
          <pc:docMk/>
          <pc:sldMk cId="1950151906" sldId="330"/>
        </pc:sldMkLst>
      </pc:sldChg>
      <pc:sldChg chg="addSp delSp modSp mod">
        <pc:chgData name="Lauren Kearney" userId="b4143d71-0b4c-487b-ad54-94c3c8f1ceb9" providerId="ADAL" clId="{B77DF35B-A2D5-440A-9794-84336D39A5C7}" dt="2023-07-27T09:32:54.754" v="94"/>
        <pc:sldMkLst>
          <pc:docMk/>
          <pc:sldMk cId="340402243" sldId="331"/>
        </pc:sldMkLst>
        <pc:spChg chg="del mod">
          <ac:chgData name="Lauren Kearney" userId="b4143d71-0b4c-487b-ad54-94c3c8f1ceb9" providerId="ADAL" clId="{B77DF35B-A2D5-440A-9794-84336D39A5C7}" dt="2023-07-27T09:32:42.989" v="92" actId="478"/>
          <ac:spMkLst>
            <pc:docMk/>
            <pc:sldMk cId="340402243" sldId="331"/>
            <ac:spMk id="2" creationId="{A5E9FC1E-A7F7-F993-40B9-D86108A26653}"/>
          </ac:spMkLst>
        </pc:spChg>
        <pc:spChg chg="add del mod">
          <ac:chgData name="Lauren Kearney" userId="b4143d71-0b4c-487b-ad54-94c3c8f1ceb9" providerId="ADAL" clId="{B77DF35B-A2D5-440A-9794-84336D39A5C7}" dt="2023-07-27T09:32:47.981" v="93" actId="478"/>
          <ac:spMkLst>
            <pc:docMk/>
            <pc:sldMk cId="340402243" sldId="331"/>
            <ac:spMk id="7" creationId="{304C7A31-70BA-EE39-AB9B-8A0AB8025675}"/>
          </ac:spMkLst>
        </pc:spChg>
        <pc:spChg chg="add mod">
          <ac:chgData name="Lauren Kearney" userId="b4143d71-0b4c-487b-ad54-94c3c8f1ceb9" providerId="ADAL" clId="{B77DF35B-A2D5-440A-9794-84336D39A5C7}" dt="2023-07-27T09:32:54.754" v="94"/>
          <ac:spMkLst>
            <pc:docMk/>
            <pc:sldMk cId="340402243" sldId="331"/>
            <ac:spMk id="8" creationId="{C99C2BE3-1415-FE3C-940F-2E2D316F91E2}"/>
          </ac:spMkLst>
        </pc:spChg>
      </pc:sldChg>
      <pc:sldChg chg="addSp delSp modSp mod">
        <pc:chgData name="Lauren Kearney" userId="b4143d71-0b4c-487b-ad54-94c3c8f1ceb9" providerId="ADAL" clId="{B77DF35B-A2D5-440A-9794-84336D39A5C7}" dt="2023-07-27T09:33:30.409" v="113" actId="478"/>
        <pc:sldMkLst>
          <pc:docMk/>
          <pc:sldMk cId="786966562" sldId="333"/>
        </pc:sldMkLst>
        <pc:spChg chg="add del">
          <ac:chgData name="Lauren Kearney" userId="b4143d71-0b4c-487b-ad54-94c3c8f1ceb9" providerId="ADAL" clId="{B77DF35B-A2D5-440A-9794-84336D39A5C7}" dt="2023-07-27T09:33:30.409" v="113" actId="478"/>
          <ac:spMkLst>
            <pc:docMk/>
            <pc:sldMk cId="786966562" sldId="333"/>
            <ac:spMk id="2" creationId="{A5E9FC1E-A7F7-F993-40B9-D86108A26653}"/>
          </ac:spMkLst>
        </pc:spChg>
        <pc:spChg chg="add del mod">
          <ac:chgData name="Lauren Kearney" userId="b4143d71-0b4c-487b-ad54-94c3c8f1ceb9" providerId="ADAL" clId="{B77DF35B-A2D5-440A-9794-84336D39A5C7}" dt="2023-07-27T09:33:30.409" v="113" actId="478"/>
          <ac:spMkLst>
            <pc:docMk/>
            <pc:sldMk cId="786966562" sldId="333"/>
            <ac:spMk id="8" creationId="{684E6A18-A55C-0A61-7787-6FB98CDCA2F5}"/>
          </ac:spMkLst>
        </pc:spChg>
        <pc:spChg chg="add del mod">
          <ac:chgData name="Lauren Kearney" userId="b4143d71-0b4c-487b-ad54-94c3c8f1ceb9" providerId="ADAL" clId="{B77DF35B-A2D5-440A-9794-84336D39A5C7}" dt="2023-07-27T09:33:10.379" v="99"/>
          <ac:spMkLst>
            <pc:docMk/>
            <pc:sldMk cId="786966562" sldId="333"/>
            <ac:spMk id="9" creationId="{BE85FF42-A2AF-C274-8287-006A8738E1A7}"/>
          </ac:spMkLst>
        </pc:spChg>
        <pc:spChg chg="add del mod">
          <ac:chgData name="Lauren Kearney" userId="b4143d71-0b4c-487b-ad54-94c3c8f1ceb9" providerId="ADAL" clId="{B77DF35B-A2D5-440A-9794-84336D39A5C7}" dt="2023-07-27T09:33:29.148" v="112"/>
          <ac:spMkLst>
            <pc:docMk/>
            <pc:sldMk cId="786966562" sldId="333"/>
            <ac:spMk id="10" creationId="{BDEC5132-C7A4-CE83-8347-C021EEC2C7C0}"/>
          </ac:spMkLst>
        </pc:spChg>
      </pc:sldChg>
      <pc:sldChg chg="addSp modSp new mod">
        <pc:chgData name="Lauren Kearney" userId="b4143d71-0b4c-487b-ad54-94c3c8f1ceb9" providerId="ADAL" clId="{B77DF35B-A2D5-440A-9794-84336D39A5C7}" dt="2023-07-27T09:53:45.923" v="115" actId="27107"/>
        <pc:sldMkLst>
          <pc:docMk/>
          <pc:sldMk cId="222711028" sldId="335"/>
        </pc:sldMkLst>
        <pc:spChg chg="mod">
          <ac:chgData name="Lauren Kearney" userId="b4143d71-0b4c-487b-ad54-94c3c8f1ceb9" providerId="ADAL" clId="{B77DF35B-A2D5-440A-9794-84336D39A5C7}" dt="2023-07-27T09:31:28.429" v="82" actId="14100"/>
          <ac:spMkLst>
            <pc:docMk/>
            <pc:sldMk cId="222711028" sldId="335"/>
            <ac:spMk id="2" creationId="{556412FB-B7FD-D002-AEC9-1C0F84C2676E}"/>
          </ac:spMkLst>
        </pc:spChg>
        <pc:spChg chg="add mod">
          <ac:chgData name="Lauren Kearney" userId="b4143d71-0b4c-487b-ad54-94c3c8f1ceb9" providerId="ADAL" clId="{B77DF35B-A2D5-440A-9794-84336D39A5C7}" dt="2023-07-27T09:53:45.923" v="115" actId="27107"/>
          <ac:spMkLst>
            <pc:docMk/>
            <pc:sldMk cId="222711028" sldId="335"/>
            <ac:spMk id="7" creationId="{C9FC2181-9590-668A-E929-245A1FD8DB41}"/>
          </ac:spMkLst>
        </pc:spChg>
      </pc:sldChg>
      <pc:sldChg chg="addSp modSp mod">
        <pc:chgData name="Lauren Kearney" userId="b4143d71-0b4c-487b-ad54-94c3c8f1ceb9" providerId="ADAL" clId="{B77DF35B-A2D5-440A-9794-84336D39A5C7}" dt="2023-08-01T09:11:03.529" v="129" actId="20577"/>
        <pc:sldMkLst>
          <pc:docMk/>
          <pc:sldMk cId="4164671234" sldId="339"/>
        </pc:sldMkLst>
        <pc:spChg chg="mod">
          <ac:chgData name="Lauren Kearney" userId="b4143d71-0b4c-487b-ad54-94c3c8f1ceb9" providerId="ADAL" clId="{B77DF35B-A2D5-440A-9794-84336D39A5C7}" dt="2023-08-01T09:11:03.529" v="129" actId="20577"/>
          <ac:spMkLst>
            <pc:docMk/>
            <pc:sldMk cId="4164671234" sldId="339"/>
            <ac:spMk id="2" creationId="{E1EC48FB-3E7C-6A9C-F0D3-D2EF6CFFC019}"/>
          </ac:spMkLst>
        </pc:spChg>
        <pc:grpChg chg="add mod">
          <ac:chgData name="Lauren Kearney" userId="b4143d71-0b4c-487b-ad54-94c3c8f1ceb9" providerId="ADAL" clId="{B77DF35B-A2D5-440A-9794-84336D39A5C7}" dt="2023-08-01T09:10:55.413" v="120" actId="1076"/>
          <ac:grpSpMkLst>
            <pc:docMk/>
            <pc:sldMk cId="4164671234" sldId="339"/>
            <ac:grpSpMk id="10" creationId="{21088BF9-931A-2F72-E83C-5D21C35F4CF7}"/>
          </ac:grpSpMkLst>
        </pc:grpChg>
        <pc:picChg chg="add mod">
          <ac:chgData name="Lauren Kearney" userId="b4143d71-0b4c-487b-ad54-94c3c8f1ceb9" providerId="ADAL" clId="{B77DF35B-A2D5-440A-9794-84336D39A5C7}" dt="2023-08-01T09:10:42.966" v="117" actId="164"/>
          <ac:picMkLst>
            <pc:docMk/>
            <pc:sldMk cId="4164671234" sldId="339"/>
            <ac:picMk id="6" creationId="{378DCD14-C19D-6628-D08C-99A2F47DFB8A}"/>
          </ac:picMkLst>
        </pc:picChg>
        <pc:picChg chg="add mod">
          <ac:chgData name="Lauren Kearney" userId="b4143d71-0b4c-487b-ad54-94c3c8f1ceb9" providerId="ADAL" clId="{B77DF35B-A2D5-440A-9794-84336D39A5C7}" dt="2023-08-01T09:10:42.966" v="117" actId="164"/>
          <ac:picMkLst>
            <pc:docMk/>
            <pc:sldMk cId="4164671234" sldId="339"/>
            <ac:picMk id="7" creationId="{FED473F2-A468-390C-3080-CEF644D9C880}"/>
          </ac:picMkLst>
        </pc:picChg>
        <pc:picChg chg="add mod">
          <ac:chgData name="Lauren Kearney" userId="b4143d71-0b4c-487b-ad54-94c3c8f1ceb9" providerId="ADAL" clId="{B77DF35B-A2D5-440A-9794-84336D39A5C7}" dt="2023-08-01T09:10:42.966" v="117" actId="164"/>
          <ac:picMkLst>
            <pc:docMk/>
            <pc:sldMk cId="4164671234" sldId="339"/>
            <ac:picMk id="8" creationId="{4242346B-194C-656F-AB44-AA144713E9DE}"/>
          </ac:picMkLst>
        </pc:picChg>
        <pc:picChg chg="add mod">
          <ac:chgData name="Lauren Kearney" userId="b4143d71-0b4c-487b-ad54-94c3c8f1ceb9" providerId="ADAL" clId="{B77DF35B-A2D5-440A-9794-84336D39A5C7}" dt="2023-08-01T09:10:42.966" v="117" actId="164"/>
          <ac:picMkLst>
            <pc:docMk/>
            <pc:sldMk cId="4164671234" sldId="339"/>
            <ac:picMk id="9" creationId="{BCD255FA-B76C-6956-B237-B55340486B46}"/>
          </ac:picMkLst>
        </pc:picChg>
      </pc:sldChg>
      <pc:sldChg chg="addSp modSp new mod">
        <pc:chgData name="Lauren Kearney" userId="b4143d71-0b4c-487b-ad54-94c3c8f1ceb9" providerId="ADAL" clId="{B77DF35B-A2D5-440A-9794-84336D39A5C7}" dt="2023-08-01T09:11:51.422" v="167" actId="1076"/>
        <pc:sldMkLst>
          <pc:docMk/>
          <pc:sldMk cId="3213704677" sldId="340"/>
        </pc:sldMkLst>
        <pc:spChg chg="mod">
          <ac:chgData name="Lauren Kearney" userId="b4143d71-0b4c-487b-ad54-94c3c8f1ceb9" providerId="ADAL" clId="{B77DF35B-A2D5-440A-9794-84336D39A5C7}" dt="2023-08-01T09:11:22.781" v="161" actId="1076"/>
          <ac:spMkLst>
            <pc:docMk/>
            <pc:sldMk cId="3213704677" sldId="340"/>
            <ac:spMk id="2" creationId="{3E1B16E5-A62D-5738-1321-AF4D2703D708}"/>
          </ac:spMkLst>
        </pc:spChg>
        <pc:grpChg chg="add mod">
          <ac:chgData name="Lauren Kearney" userId="b4143d71-0b4c-487b-ad54-94c3c8f1ceb9" providerId="ADAL" clId="{B77DF35B-A2D5-440A-9794-84336D39A5C7}" dt="2023-08-01T09:11:51.422" v="167" actId="1076"/>
          <ac:grpSpMkLst>
            <pc:docMk/>
            <pc:sldMk cId="3213704677" sldId="340"/>
            <ac:grpSpMk id="10" creationId="{49B0075E-C7BF-5DD1-DE25-A45D9C5A57C0}"/>
          </ac:grpSpMkLst>
        </pc:grpChg>
        <pc:picChg chg="add mod">
          <ac:chgData name="Lauren Kearney" userId="b4143d71-0b4c-487b-ad54-94c3c8f1ceb9" providerId="ADAL" clId="{B77DF35B-A2D5-440A-9794-84336D39A5C7}" dt="2023-08-01T09:11:39.686" v="163" actId="164"/>
          <ac:picMkLst>
            <pc:docMk/>
            <pc:sldMk cId="3213704677" sldId="340"/>
            <ac:picMk id="6" creationId="{836C4DA2-5773-EC52-A977-CED0DDB6CFDF}"/>
          </ac:picMkLst>
        </pc:picChg>
        <pc:picChg chg="add mod">
          <ac:chgData name="Lauren Kearney" userId="b4143d71-0b4c-487b-ad54-94c3c8f1ceb9" providerId="ADAL" clId="{B77DF35B-A2D5-440A-9794-84336D39A5C7}" dt="2023-08-01T09:11:39.686" v="163" actId="164"/>
          <ac:picMkLst>
            <pc:docMk/>
            <pc:sldMk cId="3213704677" sldId="340"/>
            <ac:picMk id="7" creationId="{A6058286-E0E9-03DD-1A8A-B1BBC3BAC29F}"/>
          </ac:picMkLst>
        </pc:picChg>
        <pc:picChg chg="add mod">
          <ac:chgData name="Lauren Kearney" userId="b4143d71-0b4c-487b-ad54-94c3c8f1ceb9" providerId="ADAL" clId="{B77DF35B-A2D5-440A-9794-84336D39A5C7}" dt="2023-08-01T09:11:39.686" v="163" actId="164"/>
          <ac:picMkLst>
            <pc:docMk/>
            <pc:sldMk cId="3213704677" sldId="340"/>
            <ac:picMk id="8" creationId="{1B438FB0-45A6-78C6-4CF5-093BC25F5207}"/>
          </ac:picMkLst>
        </pc:picChg>
        <pc:picChg chg="add mod">
          <ac:chgData name="Lauren Kearney" userId="b4143d71-0b4c-487b-ad54-94c3c8f1ceb9" providerId="ADAL" clId="{B77DF35B-A2D5-440A-9794-84336D39A5C7}" dt="2023-08-01T09:11:39.686" v="163" actId="164"/>
          <ac:picMkLst>
            <pc:docMk/>
            <pc:sldMk cId="3213704677" sldId="340"/>
            <ac:picMk id="9" creationId="{CE4A0EB1-F1B8-3BF7-7272-E8DB56062537}"/>
          </ac:picMkLst>
        </pc:picChg>
      </pc:sldChg>
      <pc:sldChg chg="addSp modSp new mod">
        <pc:chgData name="Lauren Kearney" userId="b4143d71-0b4c-487b-ad54-94c3c8f1ceb9" providerId="ADAL" clId="{B77DF35B-A2D5-440A-9794-84336D39A5C7}" dt="2023-08-01T09:28:00.738" v="328" actId="1035"/>
        <pc:sldMkLst>
          <pc:docMk/>
          <pc:sldMk cId="2569467621" sldId="341"/>
        </pc:sldMkLst>
        <pc:spChg chg="mod">
          <ac:chgData name="Lauren Kearney" userId="b4143d71-0b4c-487b-ad54-94c3c8f1ceb9" providerId="ADAL" clId="{B77DF35B-A2D5-440A-9794-84336D39A5C7}" dt="2023-08-01T09:17:19.174" v="219" actId="1035"/>
          <ac:spMkLst>
            <pc:docMk/>
            <pc:sldMk cId="2569467621" sldId="341"/>
            <ac:spMk id="2" creationId="{0A2CBF21-7336-3E90-2EED-76245849BF6C}"/>
          </ac:spMkLst>
        </pc:spChg>
        <pc:spChg chg="add mod">
          <ac:chgData name="Lauren Kearney" userId="b4143d71-0b4c-487b-ad54-94c3c8f1ceb9" providerId="ADAL" clId="{B77DF35B-A2D5-440A-9794-84336D39A5C7}" dt="2023-08-01T09:16:56.982" v="212" actId="1076"/>
          <ac:spMkLst>
            <pc:docMk/>
            <pc:sldMk cId="2569467621" sldId="341"/>
            <ac:spMk id="6" creationId="{951DFA6D-B411-C9F8-3B16-7C2451CCE926}"/>
          </ac:spMkLst>
        </pc:spChg>
        <pc:spChg chg="add mod">
          <ac:chgData name="Lauren Kearney" userId="b4143d71-0b4c-487b-ad54-94c3c8f1ceb9" providerId="ADAL" clId="{B77DF35B-A2D5-440A-9794-84336D39A5C7}" dt="2023-08-01T09:25:44.284" v="229" actId="20577"/>
          <ac:spMkLst>
            <pc:docMk/>
            <pc:sldMk cId="2569467621" sldId="341"/>
            <ac:spMk id="10" creationId="{09C790FA-32C7-8BD8-B3D3-54F612CA54A5}"/>
          </ac:spMkLst>
        </pc:spChg>
        <pc:grpChg chg="add mod">
          <ac:chgData name="Lauren Kearney" userId="b4143d71-0b4c-487b-ad54-94c3c8f1ceb9" providerId="ADAL" clId="{B77DF35B-A2D5-440A-9794-84336D39A5C7}" dt="2023-08-01T09:17:14.277" v="216" actId="1076"/>
          <ac:grpSpMkLst>
            <pc:docMk/>
            <pc:sldMk cId="2569467621" sldId="341"/>
            <ac:grpSpMk id="9" creationId="{0967070F-391A-53CB-B998-E6D73FE5CB54}"/>
          </ac:grpSpMkLst>
        </pc:grpChg>
        <pc:graphicFrameChg chg="add mod modGraphic">
          <ac:chgData name="Lauren Kearney" userId="b4143d71-0b4c-487b-ad54-94c3c8f1ceb9" providerId="ADAL" clId="{B77DF35B-A2D5-440A-9794-84336D39A5C7}" dt="2023-08-01T09:28:00.738" v="328" actId="1035"/>
          <ac:graphicFrameMkLst>
            <pc:docMk/>
            <pc:sldMk cId="2569467621" sldId="341"/>
            <ac:graphicFrameMk id="11" creationId="{D3AFD938-BE57-2D5C-4E65-05015FA8A969}"/>
          </ac:graphicFrameMkLst>
        </pc:graphicFrameChg>
        <pc:picChg chg="add mod">
          <ac:chgData name="Lauren Kearney" userId="b4143d71-0b4c-487b-ad54-94c3c8f1ceb9" providerId="ADAL" clId="{B77DF35B-A2D5-440A-9794-84336D39A5C7}" dt="2023-08-01T09:17:08.100" v="214" actId="164"/>
          <ac:picMkLst>
            <pc:docMk/>
            <pc:sldMk cId="2569467621" sldId="341"/>
            <ac:picMk id="7" creationId="{672D86E8-123A-C706-194C-8A4D910554A5}"/>
          </ac:picMkLst>
        </pc:picChg>
        <pc:picChg chg="add mod">
          <ac:chgData name="Lauren Kearney" userId="b4143d71-0b4c-487b-ad54-94c3c8f1ceb9" providerId="ADAL" clId="{B77DF35B-A2D5-440A-9794-84336D39A5C7}" dt="2023-08-01T09:17:08.100" v="214" actId="164"/>
          <ac:picMkLst>
            <pc:docMk/>
            <pc:sldMk cId="2569467621" sldId="341"/>
            <ac:picMk id="8" creationId="{9B0A596B-8718-0E63-1A84-569362657ACF}"/>
          </ac:picMkLst>
        </pc:picChg>
      </pc:sldChg>
      <pc:sldChg chg="add del">
        <pc:chgData name="Lauren Kearney" userId="b4143d71-0b4c-487b-ad54-94c3c8f1ceb9" providerId="ADAL" clId="{B77DF35B-A2D5-440A-9794-84336D39A5C7}" dt="2023-08-01T09:40:27.708" v="410" actId="47"/>
        <pc:sldMkLst>
          <pc:docMk/>
          <pc:sldMk cId="916214753" sldId="342"/>
        </pc:sldMkLst>
      </pc:sldChg>
      <pc:sldChg chg="add">
        <pc:chgData name="Lauren Kearney" userId="b4143d71-0b4c-487b-ad54-94c3c8f1ceb9" providerId="ADAL" clId="{B77DF35B-A2D5-440A-9794-84336D39A5C7}" dt="2023-08-01T09:40:28.582" v="411"/>
        <pc:sldMkLst>
          <pc:docMk/>
          <pc:sldMk cId="1793914255" sldId="342"/>
        </pc:sldMkLst>
      </pc:sldChg>
      <pc:sldChg chg="addSp delSp modSp new mod">
        <pc:chgData name="Lauren Kearney" userId="b4143d71-0b4c-487b-ad54-94c3c8f1ceb9" providerId="ADAL" clId="{B77DF35B-A2D5-440A-9794-84336D39A5C7}" dt="2023-08-02T09:46:21.342" v="600" actId="404"/>
        <pc:sldMkLst>
          <pc:docMk/>
          <pc:sldMk cId="373379328" sldId="343"/>
        </pc:sldMkLst>
        <pc:spChg chg="mod">
          <ac:chgData name="Lauren Kearney" userId="b4143d71-0b4c-487b-ad54-94c3c8f1ceb9" providerId="ADAL" clId="{B77DF35B-A2D5-440A-9794-84336D39A5C7}" dt="2023-08-02T09:43:53.395" v="462" actId="1076"/>
          <ac:spMkLst>
            <pc:docMk/>
            <pc:sldMk cId="373379328" sldId="343"/>
            <ac:spMk id="2" creationId="{63C3A928-93D0-9207-944B-CDC6494F2A22}"/>
          </ac:spMkLst>
        </pc:spChg>
        <pc:spChg chg="add del mod">
          <ac:chgData name="Lauren Kearney" userId="b4143d71-0b4c-487b-ad54-94c3c8f1ceb9" providerId="ADAL" clId="{B77DF35B-A2D5-440A-9794-84336D39A5C7}" dt="2023-08-02T09:46:11.001" v="597" actId="478"/>
          <ac:spMkLst>
            <pc:docMk/>
            <pc:sldMk cId="373379328" sldId="343"/>
            <ac:spMk id="8" creationId="{E1270952-FF22-9355-CED8-5C44CE36D75E}"/>
          </ac:spMkLst>
        </pc:spChg>
        <pc:spChg chg="add mod">
          <ac:chgData name="Lauren Kearney" userId="b4143d71-0b4c-487b-ad54-94c3c8f1ceb9" providerId="ADAL" clId="{B77DF35B-A2D5-440A-9794-84336D39A5C7}" dt="2023-08-02T09:44:37.991" v="504" actId="114"/>
          <ac:spMkLst>
            <pc:docMk/>
            <pc:sldMk cId="373379328" sldId="343"/>
            <ac:spMk id="9" creationId="{E46FCB8C-6A04-FD3E-53D0-1854271B12A2}"/>
          </ac:spMkLst>
        </pc:spChg>
        <pc:spChg chg="add mod">
          <ac:chgData name="Lauren Kearney" userId="b4143d71-0b4c-487b-ad54-94c3c8f1ceb9" providerId="ADAL" clId="{B77DF35B-A2D5-440A-9794-84336D39A5C7}" dt="2023-08-02T09:44:59.209" v="534" actId="20577"/>
          <ac:spMkLst>
            <pc:docMk/>
            <pc:sldMk cId="373379328" sldId="343"/>
            <ac:spMk id="10" creationId="{B456623A-36EB-37CA-33EB-98C423FBAAE3}"/>
          </ac:spMkLst>
        </pc:spChg>
        <pc:spChg chg="add mod">
          <ac:chgData name="Lauren Kearney" userId="b4143d71-0b4c-487b-ad54-94c3c8f1ceb9" providerId="ADAL" clId="{B77DF35B-A2D5-440A-9794-84336D39A5C7}" dt="2023-08-02T09:45:56.353" v="574" actId="20577"/>
          <ac:spMkLst>
            <pc:docMk/>
            <pc:sldMk cId="373379328" sldId="343"/>
            <ac:spMk id="11" creationId="{4C3A523F-D983-9125-E0B3-8B0600A39BC5}"/>
          </ac:spMkLst>
        </pc:spChg>
        <pc:spChg chg="add mod">
          <ac:chgData name="Lauren Kearney" userId="b4143d71-0b4c-487b-ad54-94c3c8f1ceb9" providerId="ADAL" clId="{B77DF35B-A2D5-440A-9794-84336D39A5C7}" dt="2023-08-02T09:46:06.405" v="596" actId="20577"/>
          <ac:spMkLst>
            <pc:docMk/>
            <pc:sldMk cId="373379328" sldId="343"/>
            <ac:spMk id="12" creationId="{255BF07A-CBB8-0FDD-4E6C-6A665CA124E3}"/>
          </ac:spMkLst>
        </pc:spChg>
        <pc:graphicFrameChg chg="add mod modGraphic">
          <ac:chgData name="Lauren Kearney" userId="b4143d71-0b4c-487b-ad54-94c3c8f1ceb9" providerId="ADAL" clId="{B77DF35B-A2D5-440A-9794-84336D39A5C7}" dt="2023-08-02T09:46:21.342" v="600" actId="404"/>
          <ac:graphicFrameMkLst>
            <pc:docMk/>
            <pc:sldMk cId="373379328" sldId="343"/>
            <ac:graphicFrameMk id="6" creationId="{6D78712C-5AE7-0789-3DA2-AEE04AB6420F}"/>
          </ac:graphicFrameMkLst>
        </pc:graphicFrameChg>
      </pc:sldChg>
    </pc:docChg>
  </pc:docChgLst>
  <pc:docChgLst>
    <pc:chgData name="Lauren Kearney" userId="b4143d71-0b4c-487b-ad54-94c3c8f1ceb9" providerId="ADAL" clId="{3AEA7C13-5C39-4439-9778-0A27D8DE84B2}"/>
    <pc:docChg chg="modSld">
      <pc:chgData name="Lauren Kearney" userId="b4143d71-0b4c-487b-ad54-94c3c8f1ceb9" providerId="ADAL" clId="{3AEA7C13-5C39-4439-9778-0A27D8DE84B2}" dt="2023-12-20T10:38:41.074" v="69" actId="20577"/>
      <pc:docMkLst>
        <pc:docMk/>
      </pc:docMkLst>
      <pc:sldChg chg="modSp mod">
        <pc:chgData name="Lauren Kearney" userId="b4143d71-0b4c-487b-ad54-94c3c8f1ceb9" providerId="ADAL" clId="{3AEA7C13-5C39-4439-9778-0A27D8DE84B2}" dt="2023-12-18T15:08:12.112" v="46" actId="20577"/>
        <pc:sldMkLst>
          <pc:docMk/>
          <pc:sldMk cId="1296571369" sldId="266"/>
        </pc:sldMkLst>
        <pc:graphicFrameChg chg="modGraphic">
          <ac:chgData name="Lauren Kearney" userId="b4143d71-0b4c-487b-ad54-94c3c8f1ceb9" providerId="ADAL" clId="{3AEA7C13-5C39-4439-9778-0A27D8DE84B2}" dt="2023-12-18T15:08:12.112" v="46" actId="20577"/>
          <ac:graphicFrameMkLst>
            <pc:docMk/>
            <pc:sldMk cId="1296571369" sldId="266"/>
            <ac:graphicFrameMk id="6" creationId="{658E65A1-020C-42AF-A62D-582EA7145C16}"/>
          </ac:graphicFrameMkLst>
        </pc:graphicFrameChg>
      </pc:sldChg>
      <pc:sldChg chg="modSp mod">
        <pc:chgData name="Lauren Kearney" userId="b4143d71-0b4c-487b-ad54-94c3c8f1ceb9" providerId="ADAL" clId="{3AEA7C13-5C39-4439-9778-0A27D8DE84B2}" dt="2023-12-20T10:37:17.207" v="49" actId="20577"/>
        <pc:sldMkLst>
          <pc:docMk/>
          <pc:sldMk cId="104263307" sldId="284"/>
        </pc:sldMkLst>
        <pc:spChg chg="mod">
          <ac:chgData name="Lauren Kearney" userId="b4143d71-0b4c-487b-ad54-94c3c8f1ceb9" providerId="ADAL" clId="{3AEA7C13-5C39-4439-9778-0A27D8DE84B2}" dt="2023-12-20T10:37:17.207" v="49" actId="20577"/>
          <ac:spMkLst>
            <pc:docMk/>
            <pc:sldMk cId="104263307" sldId="284"/>
            <ac:spMk id="2" creationId="{4CDE4C9B-F572-4553-868F-071B7E4DF370}"/>
          </ac:spMkLst>
        </pc:spChg>
        <pc:picChg chg="mod">
          <ac:chgData name="Lauren Kearney" userId="b4143d71-0b4c-487b-ad54-94c3c8f1ceb9" providerId="ADAL" clId="{3AEA7C13-5C39-4439-9778-0A27D8DE84B2}" dt="2023-12-18T16:22:01.173" v="47" actId="1035"/>
          <ac:picMkLst>
            <pc:docMk/>
            <pc:sldMk cId="104263307" sldId="284"/>
            <ac:picMk id="9" creationId="{C3DA04B8-9D85-C1B6-94BF-38EC488A79E8}"/>
          </ac:picMkLst>
        </pc:picChg>
      </pc:sldChg>
      <pc:sldChg chg="modSp mod">
        <pc:chgData name="Lauren Kearney" userId="b4143d71-0b4c-487b-ad54-94c3c8f1ceb9" providerId="ADAL" clId="{3AEA7C13-5C39-4439-9778-0A27D8DE84B2}" dt="2023-12-20T10:37:25.427" v="51" actId="20577"/>
        <pc:sldMkLst>
          <pc:docMk/>
          <pc:sldMk cId="2289887526" sldId="326"/>
        </pc:sldMkLst>
        <pc:spChg chg="mod">
          <ac:chgData name="Lauren Kearney" userId="b4143d71-0b4c-487b-ad54-94c3c8f1ceb9" providerId="ADAL" clId="{3AEA7C13-5C39-4439-9778-0A27D8DE84B2}" dt="2023-12-20T10:37:25.427" v="51" actId="20577"/>
          <ac:spMkLst>
            <pc:docMk/>
            <pc:sldMk cId="2289887526" sldId="326"/>
            <ac:spMk id="2" creationId="{73B7233C-B1AB-CBD4-50A5-325068C8FB99}"/>
          </ac:spMkLst>
        </pc:spChg>
      </pc:sldChg>
      <pc:sldChg chg="modSp mod">
        <pc:chgData name="Lauren Kearney" userId="b4143d71-0b4c-487b-ad54-94c3c8f1ceb9" providerId="ADAL" clId="{3AEA7C13-5C39-4439-9778-0A27D8DE84B2}" dt="2023-12-20T10:37:43.296" v="53" actId="167"/>
        <pc:sldMkLst>
          <pc:docMk/>
          <pc:sldMk cId="1215457957" sldId="332"/>
        </pc:sldMkLst>
        <pc:spChg chg="mod">
          <ac:chgData name="Lauren Kearney" userId="b4143d71-0b4c-487b-ad54-94c3c8f1ceb9" providerId="ADAL" clId="{3AEA7C13-5C39-4439-9778-0A27D8DE84B2}" dt="2023-12-20T10:37:38.387" v="52" actId="1036"/>
          <ac:spMkLst>
            <pc:docMk/>
            <pc:sldMk cId="1215457957" sldId="332"/>
            <ac:spMk id="2" creationId="{A5E9FC1E-A7F7-F993-40B9-D86108A26653}"/>
          </ac:spMkLst>
        </pc:spChg>
        <pc:picChg chg="ord">
          <ac:chgData name="Lauren Kearney" userId="b4143d71-0b4c-487b-ad54-94c3c8f1ceb9" providerId="ADAL" clId="{3AEA7C13-5C39-4439-9778-0A27D8DE84B2}" dt="2023-12-20T10:37:43.296" v="53" actId="167"/>
          <ac:picMkLst>
            <pc:docMk/>
            <pc:sldMk cId="1215457957" sldId="332"/>
            <ac:picMk id="7" creationId="{5ED6B41A-6E0A-D10C-F140-F6F1A028AEDC}"/>
          </ac:picMkLst>
        </pc:picChg>
      </pc:sldChg>
      <pc:sldChg chg="modSp mod">
        <pc:chgData name="Lauren Kearney" userId="b4143d71-0b4c-487b-ad54-94c3c8f1ceb9" providerId="ADAL" clId="{3AEA7C13-5C39-4439-9778-0A27D8DE84B2}" dt="2023-12-20T10:37:57.520" v="55" actId="167"/>
        <pc:sldMkLst>
          <pc:docMk/>
          <pc:sldMk cId="786966562" sldId="333"/>
        </pc:sldMkLst>
        <pc:spChg chg="mod">
          <ac:chgData name="Lauren Kearney" userId="b4143d71-0b4c-487b-ad54-94c3c8f1ceb9" providerId="ADAL" clId="{3AEA7C13-5C39-4439-9778-0A27D8DE84B2}" dt="2023-12-20T10:37:52.496" v="54" actId="1036"/>
          <ac:spMkLst>
            <pc:docMk/>
            <pc:sldMk cId="786966562" sldId="333"/>
            <ac:spMk id="2" creationId="{A5E9FC1E-A7F7-F993-40B9-D86108A26653}"/>
          </ac:spMkLst>
        </pc:spChg>
        <pc:picChg chg="ord">
          <ac:chgData name="Lauren Kearney" userId="b4143d71-0b4c-487b-ad54-94c3c8f1ceb9" providerId="ADAL" clId="{3AEA7C13-5C39-4439-9778-0A27D8DE84B2}" dt="2023-12-20T10:37:57.520" v="55" actId="167"/>
          <ac:picMkLst>
            <pc:docMk/>
            <pc:sldMk cId="786966562" sldId="333"/>
            <ac:picMk id="7" creationId="{5AF895FD-96C4-CA27-59B7-C4FD288F9756}"/>
          </ac:picMkLst>
        </pc:picChg>
      </pc:sldChg>
      <pc:sldChg chg="modSp mod">
        <pc:chgData name="Lauren Kearney" userId="b4143d71-0b4c-487b-ad54-94c3c8f1ceb9" providerId="ADAL" clId="{3AEA7C13-5C39-4439-9778-0A27D8DE84B2}" dt="2023-12-18T15:05:17.568" v="3" actId="20577"/>
        <pc:sldMkLst>
          <pc:docMk/>
          <pc:sldMk cId="222711028" sldId="335"/>
        </pc:sldMkLst>
        <pc:spChg chg="mod">
          <ac:chgData name="Lauren Kearney" userId="b4143d71-0b4c-487b-ad54-94c3c8f1ceb9" providerId="ADAL" clId="{3AEA7C13-5C39-4439-9778-0A27D8DE84B2}" dt="2023-12-18T15:05:17.568" v="3" actId="20577"/>
          <ac:spMkLst>
            <pc:docMk/>
            <pc:sldMk cId="222711028" sldId="335"/>
            <ac:spMk id="7" creationId="{C9FC2181-9590-668A-E929-245A1FD8DB41}"/>
          </ac:spMkLst>
        </pc:spChg>
      </pc:sldChg>
      <pc:sldChg chg="modSp mod">
        <pc:chgData name="Lauren Kearney" userId="b4143d71-0b4c-487b-ad54-94c3c8f1ceb9" providerId="ADAL" clId="{3AEA7C13-5C39-4439-9778-0A27D8DE84B2}" dt="2023-12-20T10:38:16.755" v="59" actId="20577"/>
        <pc:sldMkLst>
          <pc:docMk/>
          <pc:sldMk cId="932877002" sldId="338"/>
        </pc:sldMkLst>
        <pc:spChg chg="mod">
          <ac:chgData name="Lauren Kearney" userId="b4143d71-0b4c-487b-ad54-94c3c8f1ceb9" providerId="ADAL" clId="{3AEA7C13-5C39-4439-9778-0A27D8DE84B2}" dt="2023-12-20T10:38:14.235" v="57" actId="20577"/>
          <ac:spMkLst>
            <pc:docMk/>
            <pc:sldMk cId="932877002" sldId="338"/>
            <ac:spMk id="2" creationId="{2B7C21AE-755D-86EF-4999-E5B3B3FFCDFF}"/>
          </ac:spMkLst>
        </pc:spChg>
        <pc:spChg chg="mod">
          <ac:chgData name="Lauren Kearney" userId="b4143d71-0b4c-487b-ad54-94c3c8f1ceb9" providerId="ADAL" clId="{3AEA7C13-5C39-4439-9778-0A27D8DE84B2}" dt="2023-12-20T10:38:16.755" v="59" actId="20577"/>
          <ac:spMkLst>
            <pc:docMk/>
            <pc:sldMk cId="932877002" sldId="338"/>
            <ac:spMk id="14" creationId="{750791D4-B5FB-8161-A5C9-55B869F9C530}"/>
          </ac:spMkLst>
        </pc:spChg>
      </pc:sldChg>
      <pc:sldChg chg="modSp mod">
        <pc:chgData name="Lauren Kearney" userId="b4143d71-0b4c-487b-ad54-94c3c8f1ceb9" providerId="ADAL" clId="{3AEA7C13-5C39-4439-9778-0A27D8DE84B2}" dt="2023-12-20T10:38:22.255" v="61" actId="20577"/>
        <pc:sldMkLst>
          <pc:docMk/>
          <pc:sldMk cId="4164671234" sldId="339"/>
        </pc:sldMkLst>
        <pc:spChg chg="mod">
          <ac:chgData name="Lauren Kearney" userId="b4143d71-0b4c-487b-ad54-94c3c8f1ceb9" providerId="ADAL" clId="{3AEA7C13-5C39-4439-9778-0A27D8DE84B2}" dt="2023-12-20T10:38:22.255" v="61" actId="20577"/>
          <ac:spMkLst>
            <pc:docMk/>
            <pc:sldMk cId="4164671234" sldId="339"/>
            <ac:spMk id="2" creationId="{E1EC48FB-3E7C-6A9C-F0D3-D2EF6CFFC019}"/>
          </ac:spMkLst>
        </pc:spChg>
      </pc:sldChg>
      <pc:sldChg chg="modSp mod">
        <pc:chgData name="Lauren Kearney" userId="b4143d71-0b4c-487b-ad54-94c3c8f1ceb9" providerId="ADAL" clId="{3AEA7C13-5C39-4439-9778-0A27D8DE84B2}" dt="2023-12-20T10:38:28.044" v="63" actId="20577"/>
        <pc:sldMkLst>
          <pc:docMk/>
          <pc:sldMk cId="3213704677" sldId="340"/>
        </pc:sldMkLst>
        <pc:spChg chg="mod">
          <ac:chgData name="Lauren Kearney" userId="b4143d71-0b4c-487b-ad54-94c3c8f1ceb9" providerId="ADAL" clId="{3AEA7C13-5C39-4439-9778-0A27D8DE84B2}" dt="2023-12-20T10:38:28.044" v="63" actId="20577"/>
          <ac:spMkLst>
            <pc:docMk/>
            <pc:sldMk cId="3213704677" sldId="340"/>
            <ac:spMk id="2" creationId="{3E1B16E5-A62D-5738-1321-AF4D2703D708}"/>
          </ac:spMkLst>
        </pc:spChg>
      </pc:sldChg>
      <pc:sldChg chg="modSp mod">
        <pc:chgData name="Lauren Kearney" userId="b4143d71-0b4c-487b-ad54-94c3c8f1ceb9" providerId="ADAL" clId="{3AEA7C13-5C39-4439-9778-0A27D8DE84B2}" dt="2023-12-20T10:38:33.765" v="67" actId="20577"/>
        <pc:sldMkLst>
          <pc:docMk/>
          <pc:sldMk cId="2569467621" sldId="341"/>
        </pc:sldMkLst>
        <pc:spChg chg="mod">
          <ac:chgData name="Lauren Kearney" userId="b4143d71-0b4c-487b-ad54-94c3c8f1ceb9" providerId="ADAL" clId="{3AEA7C13-5C39-4439-9778-0A27D8DE84B2}" dt="2023-12-20T10:38:33.765" v="67" actId="20577"/>
          <ac:spMkLst>
            <pc:docMk/>
            <pc:sldMk cId="2569467621" sldId="341"/>
            <ac:spMk id="2" creationId="{0A2CBF21-7336-3E90-2EED-76245849BF6C}"/>
          </ac:spMkLst>
        </pc:spChg>
      </pc:sldChg>
      <pc:sldChg chg="modSp mod">
        <pc:chgData name="Lauren Kearney" userId="b4143d71-0b4c-487b-ad54-94c3c8f1ceb9" providerId="ADAL" clId="{3AEA7C13-5C39-4439-9778-0A27D8DE84B2}" dt="2023-12-20T10:38:41.074" v="69" actId="20577"/>
        <pc:sldMkLst>
          <pc:docMk/>
          <pc:sldMk cId="719626599" sldId="344"/>
        </pc:sldMkLst>
        <pc:spChg chg="mod">
          <ac:chgData name="Lauren Kearney" userId="b4143d71-0b4c-487b-ad54-94c3c8f1ceb9" providerId="ADAL" clId="{3AEA7C13-5C39-4439-9778-0A27D8DE84B2}" dt="2023-12-20T10:38:41.074" v="69" actId="20577"/>
          <ac:spMkLst>
            <pc:docMk/>
            <pc:sldMk cId="719626599" sldId="344"/>
            <ac:spMk id="2" creationId="{4CDE4C9B-F572-4553-868F-071B7E4DF370}"/>
          </ac:spMkLst>
        </pc:spChg>
        <pc:picChg chg="mod">
          <ac:chgData name="Lauren Kearney" userId="b4143d71-0b4c-487b-ad54-94c3c8f1ceb9" providerId="ADAL" clId="{3AEA7C13-5C39-4439-9778-0A27D8DE84B2}" dt="2023-12-18T15:06:23.455" v="6" actId="1036"/>
          <ac:picMkLst>
            <pc:docMk/>
            <pc:sldMk cId="719626599" sldId="344"/>
            <ac:picMk id="9" creationId="{C3DA04B8-9D85-C1B6-94BF-38EC488A79E8}"/>
          </ac:picMkLst>
        </pc:picChg>
      </pc:sldChg>
    </pc:docChg>
  </pc:docChgLst>
  <pc:docChgLst>
    <pc:chgData name="Lauren Kearney" userId="b4143d71-0b4c-487b-ad54-94c3c8f1ceb9" providerId="ADAL" clId="{71C8F2B1-6026-4C9D-B880-0D5367C5D0F1}"/>
    <pc:docChg chg="undo custSel addSld delSld modSld sldOrd delMainMaster">
      <pc:chgData name="Lauren Kearney" userId="b4143d71-0b4c-487b-ad54-94c3c8f1ceb9" providerId="ADAL" clId="{71C8F2B1-6026-4C9D-B880-0D5367C5D0F1}" dt="2023-07-07T14:33:02.254" v="585" actId="1076"/>
      <pc:docMkLst>
        <pc:docMk/>
      </pc:docMkLst>
      <pc:sldChg chg="modSp mod">
        <pc:chgData name="Lauren Kearney" userId="b4143d71-0b4c-487b-ad54-94c3c8f1ceb9" providerId="ADAL" clId="{71C8F2B1-6026-4C9D-B880-0D5367C5D0F1}" dt="2023-07-07T11:00:37.959" v="11" actId="20577"/>
        <pc:sldMkLst>
          <pc:docMk/>
          <pc:sldMk cId="1296571369" sldId="266"/>
        </pc:sldMkLst>
        <pc:graphicFrameChg chg="modGraphic">
          <ac:chgData name="Lauren Kearney" userId="b4143d71-0b4c-487b-ad54-94c3c8f1ceb9" providerId="ADAL" clId="{71C8F2B1-6026-4C9D-B880-0D5367C5D0F1}" dt="2023-07-07T11:00:37.959" v="11" actId="20577"/>
          <ac:graphicFrameMkLst>
            <pc:docMk/>
            <pc:sldMk cId="1296571369" sldId="266"/>
            <ac:graphicFrameMk id="6" creationId="{658E65A1-020C-42AF-A62D-582EA7145C16}"/>
          </ac:graphicFrameMkLst>
        </pc:graphicFrameChg>
      </pc:sldChg>
      <pc:sldChg chg="del">
        <pc:chgData name="Lauren Kearney" userId="b4143d71-0b4c-487b-ad54-94c3c8f1ceb9" providerId="ADAL" clId="{71C8F2B1-6026-4C9D-B880-0D5367C5D0F1}" dt="2023-07-07T11:00:10.221" v="6" actId="47"/>
        <pc:sldMkLst>
          <pc:docMk/>
          <pc:sldMk cId="1208322130" sldId="274"/>
        </pc:sldMkLst>
      </pc:sldChg>
      <pc:sldChg chg="del">
        <pc:chgData name="Lauren Kearney" userId="b4143d71-0b4c-487b-ad54-94c3c8f1ceb9" providerId="ADAL" clId="{71C8F2B1-6026-4C9D-B880-0D5367C5D0F1}" dt="2023-07-07T11:00:10.221" v="6" actId="47"/>
        <pc:sldMkLst>
          <pc:docMk/>
          <pc:sldMk cId="700727311" sldId="277"/>
        </pc:sldMkLst>
      </pc:sldChg>
      <pc:sldChg chg="del">
        <pc:chgData name="Lauren Kearney" userId="b4143d71-0b4c-487b-ad54-94c3c8f1ceb9" providerId="ADAL" clId="{71C8F2B1-6026-4C9D-B880-0D5367C5D0F1}" dt="2023-07-07T11:00:10.221" v="6" actId="47"/>
        <pc:sldMkLst>
          <pc:docMk/>
          <pc:sldMk cId="3607484507" sldId="280"/>
        </pc:sldMkLst>
      </pc:sldChg>
      <pc:sldChg chg="del">
        <pc:chgData name="Lauren Kearney" userId="b4143d71-0b4c-487b-ad54-94c3c8f1ceb9" providerId="ADAL" clId="{71C8F2B1-6026-4C9D-B880-0D5367C5D0F1}" dt="2023-07-07T11:00:10.221" v="6" actId="47"/>
        <pc:sldMkLst>
          <pc:docMk/>
          <pc:sldMk cId="555091347" sldId="282"/>
        </pc:sldMkLst>
      </pc:sldChg>
      <pc:sldChg chg="del">
        <pc:chgData name="Lauren Kearney" userId="b4143d71-0b4c-487b-ad54-94c3c8f1ceb9" providerId="ADAL" clId="{71C8F2B1-6026-4C9D-B880-0D5367C5D0F1}" dt="2023-07-07T11:00:10.221" v="6" actId="47"/>
        <pc:sldMkLst>
          <pc:docMk/>
          <pc:sldMk cId="701486168" sldId="283"/>
        </pc:sldMkLst>
      </pc:sldChg>
      <pc:sldChg chg="modSp mod">
        <pc:chgData name="Lauren Kearney" userId="b4143d71-0b4c-487b-ad54-94c3c8f1ceb9" providerId="ADAL" clId="{71C8F2B1-6026-4C9D-B880-0D5367C5D0F1}" dt="2023-07-07T10:59:51.984" v="5" actId="6549"/>
        <pc:sldMkLst>
          <pc:docMk/>
          <pc:sldMk cId="104263307" sldId="284"/>
        </pc:sldMkLst>
        <pc:graphicFrameChg chg="modGraphic">
          <ac:chgData name="Lauren Kearney" userId="b4143d71-0b4c-487b-ad54-94c3c8f1ceb9" providerId="ADAL" clId="{71C8F2B1-6026-4C9D-B880-0D5367C5D0F1}" dt="2023-07-07T10:59:51.984" v="5" actId="6549"/>
          <ac:graphicFrameMkLst>
            <pc:docMk/>
            <pc:sldMk cId="104263307" sldId="284"/>
            <ac:graphicFrameMk id="7" creationId="{D4D04EFD-5A01-4E23-9BB8-7F41ADF11916}"/>
          </ac:graphicFrameMkLst>
        </pc:graphicFrameChg>
      </pc:sldChg>
      <pc:sldChg chg="del">
        <pc:chgData name="Lauren Kearney" userId="b4143d71-0b4c-487b-ad54-94c3c8f1ceb9" providerId="ADAL" clId="{71C8F2B1-6026-4C9D-B880-0D5367C5D0F1}" dt="2023-07-07T11:00:23.431" v="7" actId="47"/>
        <pc:sldMkLst>
          <pc:docMk/>
          <pc:sldMk cId="2774508951" sldId="286"/>
        </pc:sldMkLst>
      </pc:sldChg>
      <pc:sldChg chg="modSp mod">
        <pc:chgData name="Lauren Kearney" userId="b4143d71-0b4c-487b-ad54-94c3c8f1ceb9" providerId="ADAL" clId="{71C8F2B1-6026-4C9D-B880-0D5367C5D0F1}" dt="2023-07-07T10:59:39.290" v="1" actId="20577"/>
        <pc:sldMkLst>
          <pc:docMk/>
          <pc:sldMk cId="2439076432" sldId="287"/>
        </pc:sldMkLst>
        <pc:spChg chg="mod">
          <ac:chgData name="Lauren Kearney" userId="b4143d71-0b4c-487b-ad54-94c3c8f1ceb9" providerId="ADAL" clId="{71C8F2B1-6026-4C9D-B880-0D5367C5D0F1}" dt="2023-07-07T10:59:39.290" v="1" actId="20577"/>
          <ac:spMkLst>
            <pc:docMk/>
            <pc:sldMk cId="2439076432" sldId="287"/>
            <ac:spMk id="9" creationId="{00000000-0000-0000-0000-000000000000}"/>
          </ac:spMkLst>
        </pc:spChg>
      </pc:sldChg>
      <pc:sldChg chg="del">
        <pc:chgData name="Lauren Kearney" userId="b4143d71-0b4c-487b-ad54-94c3c8f1ceb9" providerId="ADAL" clId="{71C8F2B1-6026-4C9D-B880-0D5367C5D0F1}" dt="2023-07-07T11:00:23.431" v="7" actId="47"/>
        <pc:sldMkLst>
          <pc:docMk/>
          <pc:sldMk cId="694177577" sldId="288"/>
        </pc:sldMkLst>
      </pc:sldChg>
      <pc:sldChg chg="del">
        <pc:chgData name="Lauren Kearney" userId="b4143d71-0b4c-487b-ad54-94c3c8f1ceb9" providerId="ADAL" clId="{71C8F2B1-6026-4C9D-B880-0D5367C5D0F1}" dt="2023-07-07T11:00:26.007" v="8" actId="47"/>
        <pc:sldMkLst>
          <pc:docMk/>
          <pc:sldMk cId="3498991579" sldId="295"/>
        </pc:sldMkLst>
      </pc:sldChg>
      <pc:sldChg chg="del">
        <pc:chgData name="Lauren Kearney" userId="b4143d71-0b4c-487b-ad54-94c3c8f1ceb9" providerId="ADAL" clId="{71C8F2B1-6026-4C9D-B880-0D5367C5D0F1}" dt="2023-07-07T11:00:32.220" v="9" actId="47"/>
        <pc:sldMkLst>
          <pc:docMk/>
          <pc:sldMk cId="534622291" sldId="306"/>
        </pc:sldMkLst>
      </pc:sldChg>
      <pc:sldChg chg="del">
        <pc:chgData name="Lauren Kearney" userId="b4143d71-0b4c-487b-ad54-94c3c8f1ceb9" providerId="ADAL" clId="{71C8F2B1-6026-4C9D-B880-0D5367C5D0F1}" dt="2023-07-07T11:00:32.220" v="9" actId="47"/>
        <pc:sldMkLst>
          <pc:docMk/>
          <pc:sldMk cId="298340941" sldId="307"/>
        </pc:sldMkLst>
      </pc:sldChg>
      <pc:sldChg chg="del">
        <pc:chgData name="Lauren Kearney" userId="b4143d71-0b4c-487b-ad54-94c3c8f1ceb9" providerId="ADAL" clId="{71C8F2B1-6026-4C9D-B880-0D5367C5D0F1}" dt="2023-07-07T11:00:32.220" v="9" actId="47"/>
        <pc:sldMkLst>
          <pc:docMk/>
          <pc:sldMk cId="1877037239" sldId="308"/>
        </pc:sldMkLst>
      </pc:sldChg>
      <pc:sldChg chg="del">
        <pc:chgData name="Lauren Kearney" userId="b4143d71-0b4c-487b-ad54-94c3c8f1ceb9" providerId="ADAL" clId="{71C8F2B1-6026-4C9D-B880-0D5367C5D0F1}" dt="2023-07-07T11:00:32.220" v="9" actId="47"/>
        <pc:sldMkLst>
          <pc:docMk/>
          <pc:sldMk cId="89282129" sldId="318"/>
        </pc:sldMkLst>
      </pc:sldChg>
      <pc:sldChg chg="del">
        <pc:chgData name="Lauren Kearney" userId="b4143d71-0b4c-487b-ad54-94c3c8f1ceb9" providerId="ADAL" clId="{71C8F2B1-6026-4C9D-B880-0D5367C5D0F1}" dt="2023-07-07T11:00:32.220" v="9" actId="47"/>
        <pc:sldMkLst>
          <pc:docMk/>
          <pc:sldMk cId="3446726118" sldId="320"/>
        </pc:sldMkLst>
      </pc:sldChg>
      <pc:sldChg chg="del">
        <pc:chgData name="Lauren Kearney" userId="b4143d71-0b4c-487b-ad54-94c3c8f1ceb9" providerId="ADAL" clId="{71C8F2B1-6026-4C9D-B880-0D5367C5D0F1}" dt="2023-07-07T11:00:32.220" v="9" actId="47"/>
        <pc:sldMkLst>
          <pc:docMk/>
          <pc:sldMk cId="721667131" sldId="322"/>
        </pc:sldMkLst>
      </pc:sldChg>
      <pc:sldChg chg="del">
        <pc:chgData name="Lauren Kearney" userId="b4143d71-0b4c-487b-ad54-94c3c8f1ceb9" providerId="ADAL" clId="{71C8F2B1-6026-4C9D-B880-0D5367C5D0F1}" dt="2023-07-07T11:00:10.221" v="6" actId="47"/>
        <pc:sldMkLst>
          <pc:docMk/>
          <pc:sldMk cId="345357352" sldId="325"/>
        </pc:sldMkLst>
      </pc:sldChg>
      <pc:sldChg chg="addSp delSp modSp new mod setBg addAnim delAnim">
        <pc:chgData name="Lauren Kearney" userId="b4143d71-0b4c-487b-ad54-94c3c8f1ceb9" providerId="ADAL" clId="{71C8F2B1-6026-4C9D-B880-0D5367C5D0F1}" dt="2023-07-07T11:03:45.648" v="78" actId="14100"/>
        <pc:sldMkLst>
          <pc:docMk/>
          <pc:sldMk cId="2802372544" sldId="325"/>
        </pc:sldMkLst>
        <pc:spChg chg="mod">
          <ac:chgData name="Lauren Kearney" userId="b4143d71-0b4c-487b-ad54-94c3c8f1ceb9" providerId="ADAL" clId="{71C8F2B1-6026-4C9D-B880-0D5367C5D0F1}" dt="2023-07-07T11:03:30.961" v="73" actId="26606"/>
          <ac:spMkLst>
            <pc:docMk/>
            <pc:sldMk cId="2802372544" sldId="325"/>
            <ac:spMk id="2" creationId="{39516475-CE37-8BBF-1601-23A9EDBDF31B}"/>
          </ac:spMkLst>
        </pc:spChg>
        <pc:spChg chg="mod">
          <ac:chgData name="Lauren Kearney" userId="b4143d71-0b4c-487b-ad54-94c3c8f1ceb9" providerId="ADAL" clId="{71C8F2B1-6026-4C9D-B880-0D5367C5D0F1}" dt="2023-07-07T11:03:30.961" v="73" actId="26606"/>
          <ac:spMkLst>
            <pc:docMk/>
            <pc:sldMk cId="2802372544" sldId="325"/>
            <ac:spMk id="3" creationId="{64BDBD8C-660B-11B1-7F93-FA39C8F17418}"/>
          </ac:spMkLst>
        </pc:spChg>
        <pc:spChg chg="mod">
          <ac:chgData name="Lauren Kearney" userId="b4143d71-0b4c-487b-ad54-94c3c8f1ceb9" providerId="ADAL" clId="{71C8F2B1-6026-4C9D-B880-0D5367C5D0F1}" dt="2023-07-07T11:03:30.961" v="73" actId="26606"/>
          <ac:spMkLst>
            <pc:docMk/>
            <pc:sldMk cId="2802372544" sldId="325"/>
            <ac:spMk id="4" creationId="{3A61105D-E012-9656-2459-822F41E18137}"/>
          </ac:spMkLst>
        </pc:spChg>
        <pc:spChg chg="mod">
          <ac:chgData name="Lauren Kearney" userId="b4143d71-0b4c-487b-ad54-94c3c8f1ceb9" providerId="ADAL" clId="{71C8F2B1-6026-4C9D-B880-0D5367C5D0F1}" dt="2023-07-07T11:03:30.961" v="73" actId="26606"/>
          <ac:spMkLst>
            <pc:docMk/>
            <pc:sldMk cId="2802372544" sldId="325"/>
            <ac:spMk id="5" creationId="{1BD88750-21E6-9FC8-7F82-B7634774E90C}"/>
          </ac:spMkLst>
        </pc:spChg>
        <pc:spChg chg="add del">
          <ac:chgData name="Lauren Kearney" userId="b4143d71-0b4c-487b-ad54-94c3c8f1ceb9" providerId="ADAL" clId="{71C8F2B1-6026-4C9D-B880-0D5367C5D0F1}" dt="2023-07-07T11:03:30.961" v="73" actId="26606"/>
          <ac:spMkLst>
            <pc:docMk/>
            <pc:sldMk cId="2802372544" sldId="325"/>
            <ac:spMk id="11" creationId="{74426AB7-D619-4515-962A-BC83909EC015}"/>
          </ac:spMkLst>
        </pc:spChg>
        <pc:spChg chg="add del">
          <ac:chgData name="Lauren Kearney" userId="b4143d71-0b4c-487b-ad54-94c3c8f1ceb9" providerId="ADAL" clId="{71C8F2B1-6026-4C9D-B880-0D5367C5D0F1}" dt="2023-07-07T11:03:30.961" v="73" actId="26606"/>
          <ac:spMkLst>
            <pc:docMk/>
            <pc:sldMk cId="2802372544" sldId="325"/>
            <ac:spMk id="13" creationId="{DE47DF98-723F-4AAC-ABCF-CACBC438F78F}"/>
          </ac:spMkLst>
        </pc:spChg>
        <pc:picChg chg="add mod ord">
          <ac:chgData name="Lauren Kearney" userId="b4143d71-0b4c-487b-ad54-94c3c8f1ceb9" providerId="ADAL" clId="{71C8F2B1-6026-4C9D-B880-0D5367C5D0F1}" dt="2023-07-07T11:03:45.648" v="78" actId="14100"/>
          <ac:picMkLst>
            <pc:docMk/>
            <pc:sldMk cId="2802372544" sldId="325"/>
            <ac:picMk id="6" creationId="{12A15895-02F2-0F6E-F7D7-D6895C2758FC}"/>
          </ac:picMkLst>
        </pc:picChg>
        <pc:cxnChg chg="add del">
          <ac:chgData name="Lauren Kearney" userId="b4143d71-0b4c-487b-ad54-94c3c8f1ceb9" providerId="ADAL" clId="{71C8F2B1-6026-4C9D-B880-0D5367C5D0F1}" dt="2023-07-07T11:03:30.961" v="73" actId="26606"/>
          <ac:cxnSpMkLst>
            <pc:docMk/>
            <pc:sldMk cId="2802372544" sldId="325"/>
            <ac:cxnSpMk id="15" creationId="{EA29FC7C-9308-4FDE-8DCA-405668055B0F}"/>
          </ac:cxnSpMkLst>
        </pc:cxnChg>
      </pc:sldChg>
      <pc:sldChg chg="del">
        <pc:chgData name="Lauren Kearney" userId="b4143d71-0b4c-487b-ad54-94c3c8f1ceb9" providerId="ADAL" clId="{71C8F2B1-6026-4C9D-B880-0D5367C5D0F1}" dt="2023-07-07T11:00:10.221" v="6" actId="47"/>
        <pc:sldMkLst>
          <pc:docMk/>
          <pc:sldMk cId="154388059" sldId="326"/>
        </pc:sldMkLst>
      </pc:sldChg>
      <pc:sldChg chg="addSp modSp new mod">
        <pc:chgData name="Lauren Kearney" userId="b4143d71-0b4c-487b-ad54-94c3c8f1ceb9" providerId="ADAL" clId="{71C8F2B1-6026-4C9D-B880-0D5367C5D0F1}" dt="2023-07-07T11:09:53.415" v="115" actId="1076"/>
        <pc:sldMkLst>
          <pc:docMk/>
          <pc:sldMk cId="2289887526" sldId="326"/>
        </pc:sldMkLst>
        <pc:spChg chg="mod">
          <ac:chgData name="Lauren Kearney" userId="b4143d71-0b4c-487b-ad54-94c3c8f1ceb9" providerId="ADAL" clId="{71C8F2B1-6026-4C9D-B880-0D5367C5D0F1}" dt="2023-07-07T11:09:35.223" v="107" actId="1076"/>
          <ac:spMkLst>
            <pc:docMk/>
            <pc:sldMk cId="2289887526" sldId="326"/>
            <ac:spMk id="2" creationId="{73B7233C-B1AB-CBD4-50A5-325068C8FB99}"/>
          </ac:spMkLst>
        </pc:spChg>
        <pc:spChg chg="mod">
          <ac:chgData name="Lauren Kearney" userId="b4143d71-0b4c-487b-ad54-94c3c8f1ceb9" providerId="ADAL" clId="{71C8F2B1-6026-4C9D-B880-0D5367C5D0F1}" dt="2023-07-07T11:09:36.113" v="108"/>
          <ac:spMkLst>
            <pc:docMk/>
            <pc:sldMk cId="2289887526" sldId="326"/>
            <ac:spMk id="7" creationId="{1D5902C5-5AC7-45BA-CB43-787D1A97BB14}"/>
          </ac:spMkLst>
        </pc:spChg>
        <pc:spChg chg="mod">
          <ac:chgData name="Lauren Kearney" userId="b4143d71-0b4c-487b-ad54-94c3c8f1ceb9" providerId="ADAL" clId="{71C8F2B1-6026-4C9D-B880-0D5367C5D0F1}" dt="2023-07-07T11:09:36.113" v="108"/>
          <ac:spMkLst>
            <pc:docMk/>
            <pc:sldMk cId="2289887526" sldId="326"/>
            <ac:spMk id="8" creationId="{E89A1CA7-7036-7EBA-0944-16B6D689E338}"/>
          </ac:spMkLst>
        </pc:spChg>
        <pc:spChg chg="mod">
          <ac:chgData name="Lauren Kearney" userId="b4143d71-0b4c-487b-ad54-94c3c8f1ceb9" providerId="ADAL" clId="{71C8F2B1-6026-4C9D-B880-0D5367C5D0F1}" dt="2023-07-07T11:09:36.113" v="108"/>
          <ac:spMkLst>
            <pc:docMk/>
            <pc:sldMk cId="2289887526" sldId="326"/>
            <ac:spMk id="9" creationId="{A009FAEF-474A-B468-8BB7-0E08EB62D7DB}"/>
          </ac:spMkLst>
        </pc:spChg>
        <pc:spChg chg="mod">
          <ac:chgData name="Lauren Kearney" userId="b4143d71-0b4c-487b-ad54-94c3c8f1ceb9" providerId="ADAL" clId="{71C8F2B1-6026-4C9D-B880-0D5367C5D0F1}" dt="2023-07-07T11:09:36.113" v="108"/>
          <ac:spMkLst>
            <pc:docMk/>
            <pc:sldMk cId="2289887526" sldId="326"/>
            <ac:spMk id="10" creationId="{B609E38F-0637-03F9-99EC-89CA4FF4043D}"/>
          </ac:spMkLst>
        </pc:spChg>
        <pc:spChg chg="mod">
          <ac:chgData name="Lauren Kearney" userId="b4143d71-0b4c-487b-ad54-94c3c8f1ceb9" providerId="ADAL" clId="{71C8F2B1-6026-4C9D-B880-0D5367C5D0F1}" dt="2023-07-07T11:09:36.113" v="108"/>
          <ac:spMkLst>
            <pc:docMk/>
            <pc:sldMk cId="2289887526" sldId="326"/>
            <ac:spMk id="11" creationId="{F2429334-DE59-3215-5B09-32B39DE8FC8C}"/>
          </ac:spMkLst>
        </pc:spChg>
        <pc:grpChg chg="add mod">
          <ac:chgData name="Lauren Kearney" userId="b4143d71-0b4c-487b-ad54-94c3c8f1ceb9" providerId="ADAL" clId="{71C8F2B1-6026-4C9D-B880-0D5367C5D0F1}" dt="2023-07-07T11:09:53.415" v="115" actId="1076"/>
          <ac:grpSpMkLst>
            <pc:docMk/>
            <pc:sldMk cId="2289887526" sldId="326"/>
            <ac:grpSpMk id="6" creationId="{5889BFDD-5D67-209F-1901-025E867552B8}"/>
          </ac:grpSpMkLst>
        </pc:grpChg>
      </pc:sldChg>
      <pc:sldChg chg="addSp delSp modSp new mod">
        <pc:chgData name="Lauren Kearney" userId="b4143d71-0b4c-487b-ad54-94c3c8f1ceb9" providerId="ADAL" clId="{71C8F2B1-6026-4C9D-B880-0D5367C5D0F1}" dt="2023-07-07T13:59:52.022" v="483" actId="1076"/>
        <pc:sldMkLst>
          <pc:docMk/>
          <pc:sldMk cId="891729595" sldId="327"/>
        </pc:sldMkLst>
        <pc:spChg chg="del mod">
          <ac:chgData name="Lauren Kearney" userId="b4143d71-0b4c-487b-ad54-94c3c8f1ceb9" providerId="ADAL" clId="{71C8F2B1-6026-4C9D-B880-0D5367C5D0F1}" dt="2023-07-07T13:43:10.701" v="456" actId="478"/>
          <ac:spMkLst>
            <pc:docMk/>
            <pc:sldMk cId="891729595" sldId="327"/>
            <ac:spMk id="2" creationId="{936941E2-F7F3-F9F8-D42E-3082ADB44ECD}"/>
          </ac:spMkLst>
        </pc:spChg>
        <pc:spChg chg="add del mod">
          <ac:chgData name="Lauren Kearney" userId="b4143d71-0b4c-487b-ad54-94c3c8f1ceb9" providerId="ADAL" clId="{71C8F2B1-6026-4C9D-B880-0D5367C5D0F1}" dt="2023-07-07T13:43:14.378" v="458" actId="478"/>
          <ac:spMkLst>
            <pc:docMk/>
            <pc:sldMk cId="891729595" sldId="327"/>
            <ac:spMk id="9" creationId="{49F5F9B8-2E64-34E7-63B9-A3B1EB257C13}"/>
          </ac:spMkLst>
        </pc:spChg>
        <pc:picChg chg="add del mod modCrop">
          <ac:chgData name="Lauren Kearney" userId="b4143d71-0b4c-487b-ad54-94c3c8f1ceb9" providerId="ADAL" clId="{71C8F2B1-6026-4C9D-B880-0D5367C5D0F1}" dt="2023-07-07T13:59:40.942" v="478" actId="478"/>
          <ac:picMkLst>
            <pc:docMk/>
            <pc:sldMk cId="891729595" sldId="327"/>
            <ac:picMk id="7" creationId="{4F9C81F0-65C0-AF44-8F57-AEC2AB0DAC10}"/>
          </ac:picMkLst>
        </pc:picChg>
        <pc:picChg chg="add mod">
          <ac:chgData name="Lauren Kearney" userId="b4143d71-0b4c-487b-ad54-94c3c8f1ceb9" providerId="ADAL" clId="{71C8F2B1-6026-4C9D-B880-0D5367C5D0F1}" dt="2023-07-07T13:59:52.022" v="483" actId="1076"/>
          <ac:picMkLst>
            <pc:docMk/>
            <pc:sldMk cId="891729595" sldId="327"/>
            <ac:picMk id="11" creationId="{018DFA0E-C110-5C38-2529-FD694B6A884F}"/>
          </ac:picMkLst>
        </pc:picChg>
      </pc:sldChg>
      <pc:sldChg chg="del">
        <pc:chgData name="Lauren Kearney" userId="b4143d71-0b4c-487b-ad54-94c3c8f1ceb9" providerId="ADAL" clId="{71C8F2B1-6026-4C9D-B880-0D5367C5D0F1}" dt="2023-07-07T11:00:10.221" v="6" actId="47"/>
        <pc:sldMkLst>
          <pc:docMk/>
          <pc:sldMk cId="3635132262" sldId="327"/>
        </pc:sldMkLst>
      </pc:sldChg>
      <pc:sldChg chg="addSp modSp new mod modAnim">
        <pc:chgData name="Lauren Kearney" userId="b4143d71-0b4c-487b-ad54-94c3c8f1ceb9" providerId="ADAL" clId="{71C8F2B1-6026-4C9D-B880-0D5367C5D0F1}" dt="2023-07-07T11:13:25.558" v="162" actId="14100"/>
        <pc:sldMkLst>
          <pc:docMk/>
          <pc:sldMk cId="2521458711" sldId="328"/>
        </pc:sldMkLst>
        <pc:spChg chg="mod">
          <ac:chgData name="Lauren Kearney" userId="b4143d71-0b4c-487b-ad54-94c3c8f1ceb9" providerId="ADAL" clId="{71C8F2B1-6026-4C9D-B880-0D5367C5D0F1}" dt="2023-07-07T11:11:25.878" v="153" actId="1076"/>
          <ac:spMkLst>
            <pc:docMk/>
            <pc:sldMk cId="2521458711" sldId="328"/>
            <ac:spMk id="2" creationId="{7217E22E-6FEF-5B41-7312-70FFA9C76F64}"/>
          </ac:spMkLst>
        </pc:spChg>
        <pc:grpChg chg="add mod">
          <ac:chgData name="Lauren Kearney" userId="b4143d71-0b4c-487b-ad54-94c3c8f1ceb9" providerId="ADAL" clId="{71C8F2B1-6026-4C9D-B880-0D5367C5D0F1}" dt="2023-07-07T11:13:07.446" v="156" actId="14100"/>
          <ac:grpSpMkLst>
            <pc:docMk/>
            <pc:sldMk cId="2521458711" sldId="328"/>
            <ac:grpSpMk id="13" creationId="{A9E43336-4E9B-B1F5-C5BD-B2238B569E17}"/>
          </ac:grpSpMkLst>
        </pc:grpChg>
        <pc:grpChg chg="add mod">
          <ac:chgData name="Lauren Kearney" userId="b4143d71-0b4c-487b-ad54-94c3c8f1ceb9" providerId="ADAL" clId="{71C8F2B1-6026-4C9D-B880-0D5367C5D0F1}" dt="2023-07-07T11:13:25.558" v="162" actId="14100"/>
          <ac:grpSpMkLst>
            <pc:docMk/>
            <pc:sldMk cId="2521458711" sldId="328"/>
            <ac:grpSpMk id="17" creationId="{11B9CA8E-BFAC-0E9C-0915-91792C7A80CF}"/>
          </ac:grpSpMkLst>
        </pc:grpChg>
        <pc:picChg chg="add mod">
          <ac:chgData name="Lauren Kearney" userId="b4143d71-0b4c-487b-ad54-94c3c8f1ceb9" providerId="ADAL" clId="{71C8F2B1-6026-4C9D-B880-0D5367C5D0F1}" dt="2023-07-07T11:13:04.786" v="155" actId="164"/>
          <ac:picMkLst>
            <pc:docMk/>
            <pc:sldMk cId="2521458711" sldId="328"/>
            <ac:picMk id="6" creationId="{F785E423-EB0F-AFAC-A381-ED0F049621E4}"/>
          </ac:picMkLst>
        </pc:picChg>
        <pc:picChg chg="add mod">
          <ac:chgData name="Lauren Kearney" userId="b4143d71-0b4c-487b-ad54-94c3c8f1ceb9" providerId="ADAL" clId="{71C8F2B1-6026-4C9D-B880-0D5367C5D0F1}" dt="2023-07-07T11:13:04.786" v="155" actId="164"/>
          <ac:picMkLst>
            <pc:docMk/>
            <pc:sldMk cId="2521458711" sldId="328"/>
            <ac:picMk id="7" creationId="{F8B8A39D-BD0C-7F2A-3AD1-8644D6E25B75}"/>
          </ac:picMkLst>
        </pc:picChg>
        <pc:picChg chg="add mod">
          <ac:chgData name="Lauren Kearney" userId="b4143d71-0b4c-487b-ad54-94c3c8f1ceb9" providerId="ADAL" clId="{71C8F2B1-6026-4C9D-B880-0D5367C5D0F1}" dt="2023-07-07T11:13:04.786" v="155" actId="164"/>
          <ac:picMkLst>
            <pc:docMk/>
            <pc:sldMk cId="2521458711" sldId="328"/>
            <ac:picMk id="8" creationId="{62E890EF-30BF-76B2-B60C-08EC3184D03D}"/>
          </ac:picMkLst>
        </pc:picChg>
        <pc:picChg chg="add mod">
          <ac:chgData name="Lauren Kearney" userId="b4143d71-0b4c-487b-ad54-94c3c8f1ceb9" providerId="ADAL" clId="{71C8F2B1-6026-4C9D-B880-0D5367C5D0F1}" dt="2023-07-07T11:13:04.786" v="155" actId="164"/>
          <ac:picMkLst>
            <pc:docMk/>
            <pc:sldMk cId="2521458711" sldId="328"/>
            <ac:picMk id="9" creationId="{9B98E9B4-77FF-D1F6-CB3A-A1CB45E32199}"/>
          </ac:picMkLst>
        </pc:picChg>
        <pc:picChg chg="add mod">
          <ac:chgData name="Lauren Kearney" userId="b4143d71-0b4c-487b-ad54-94c3c8f1ceb9" providerId="ADAL" clId="{71C8F2B1-6026-4C9D-B880-0D5367C5D0F1}" dt="2023-07-07T11:13:04.786" v="155" actId="164"/>
          <ac:picMkLst>
            <pc:docMk/>
            <pc:sldMk cId="2521458711" sldId="328"/>
            <ac:picMk id="10" creationId="{71734F2C-7A2E-C203-AAC9-6CAFAC89A75A}"/>
          </ac:picMkLst>
        </pc:picChg>
        <pc:picChg chg="add mod">
          <ac:chgData name="Lauren Kearney" userId="b4143d71-0b4c-487b-ad54-94c3c8f1ceb9" providerId="ADAL" clId="{71C8F2B1-6026-4C9D-B880-0D5367C5D0F1}" dt="2023-07-07T11:13:04.786" v="155" actId="164"/>
          <ac:picMkLst>
            <pc:docMk/>
            <pc:sldMk cId="2521458711" sldId="328"/>
            <ac:picMk id="11" creationId="{D14509CA-2CA7-A087-1CA6-C0ADAF17FD6D}"/>
          </ac:picMkLst>
        </pc:picChg>
        <pc:picChg chg="add mod">
          <ac:chgData name="Lauren Kearney" userId="b4143d71-0b4c-487b-ad54-94c3c8f1ceb9" providerId="ADAL" clId="{71C8F2B1-6026-4C9D-B880-0D5367C5D0F1}" dt="2023-07-07T11:13:04.786" v="155" actId="164"/>
          <ac:picMkLst>
            <pc:docMk/>
            <pc:sldMk cId="2521458711" sldId="328"/>
            <ac:picMk id="12" creationId="{69AA84E3-390C-CA63-C5DD-2F7827E87B05}"/>
          </ac:picMkLst>
        </pc:picChg>
        <pc:picChg chg="add mod">
          <ac:chgData name="Lauren Kearney" userId="b4143d71-0b4c-487b-ad54-94c3c8f1ceb9" providerId="ADAL" clId="{71C8F2B1-6026-4C9D-B880-0D5367C5D0F1}" dt="2023-07-07T11:13:18.811" v="159" actId="164"/>
          <ac:picMkLst>
            <pc:docMk/>
            <pc:sldMk cId="2521458711" sldId="328"/>
            <ac:picMk id="14" creationId="{40439918-1D73-7AA7-A113-AEFC0681B0AE}"/>
          </ac:picMkLst>
        </pc:picChg>
        <pc:picChg chg="add mod">
          <ac:chgData name="Lauren Kearney" userId="b4143d71-0b4c-487b-ad54-94c3c8f1ceb9" providerId="ADAL" clId="{71C8F2B1-6026-4C9D-B880-0D5367C5D0F1}" dt="2023-07-07T11:13:18.811" v="159" actId="164"/>
          <ac:picMkLst>
            <pc:docMk/>
            <pc:sldMk cId="2521458711" sldId="328"/>
            <ac:picMk id="15" creationId="{EC5D1CFA-15A3-8587-0468-55D9A04AA974}"/>
          </ac:picMkLst>
        </pc:picChg>
        <pc:picChg chg="add mod">
          <ac:chgData name="Lauren Kearney" userId="b4143d71-0b4c-487b-ad54-94c3c8f1ceb9" providerId="ADAL" clId="{71C8F2B1-6026-4C9D-B880-0D5367C5D0F1}" dt="2023-07-07T11:13:18.811" v="159" actId="164"/>
          <ac:picMkLst>
            <pc:docMk/>
            <pc:sldMk cId="2521458711" sldId="328"/>
            <ac:picMk id="16" creationId="{FF5CEF67-C2E3-F8CC-A46F-13F43792D470}"/>
          </ac:picMkLst>
        </pc:picChg>
      </pc:sldChg>
      <pc:sldChg chg="del">
        <pc:chgData name="Lauren Kearney" userId="b4143d71-0b4c-487b-ad54-94c3c8f1ceb9" providerId="ADAL" clId="{71C8F2B1-6026-4C9D-B880-0D5367C5D0F1}" dt="2023-07-07T11:00:10.221" v="6" actId="47"/>
        <pc:sldMkLst>
          <pc:docMk/>
          <pc:sldMk cId="2808947324" sldId="328"/>
        </pc:sldMkLst>
      </pc:sldChg>
      <pc:sldChg chg="del">
        <pc:chgData name="Lauren Kearney" userId="b4143d71-0b4c-487b-ad54-94c3c8f1ceb9" providerId="ADAL" clId="{71C8F2B1-6026-4C9D-B880-0D5367C5D0F1}" dt="2023-07-07T11:00:10.221" v="6" actId="47"/>
        <pc:sldMkLst>
          <pc:docMk/>
          <pc:sldMk cId="1290838940" sldId="329"/>
        </pc:sldMkLst>
      </pc:sldChg>
      <pc:sldChg chg="addSp modSp new mod">
        <pc:chgData name="Lauren Kearney" userId="b4143d71-0b4c-487b-ad54-94c3c8f1ceb9" providerId="ADAL" clId="{71C8F2B1-6026-4C9D-B880-0D5367C5D0F1}" dt="2023-07-07T14:33:02.254" v="585" actId="1076"/>
        <pc:sldMkLst>
          <pc:docMk/>
          <pc:sldMk cId="1557483582" sldId="329"/>
        </pc:sldMkLst>
        <pc:spChg chg="mod">
          <ac:chgData name="Lauren Kearney" userId="b4143d71-0b4c-487b-ad54-94c3c8f1ceb9" providerId="ADAL" clId="{71C8F2B1-6026-4C9D-B880-0D5367C5D0F1}" dt="2023-07-07T14:30:37.543" v="536" actId="1076"/>
          <ac:spMkLst>
            <pc:docMk/>
            <pc:sldMk cId="1557483582" sldId="329"/>
            <ac:spMk id="2" creationId="{5BBF74CB-A036-7B4F-F44C-8602CE5CC7F4}"/>
          </ac:spMkLst>
        </pc:spChg>
        <pc:graphicFrameChg chg="add mod modGraphic">
          <ac:chgData name="Lauren Kearney" userId="b4143d71-0b4c-487b-ad54-94c3c8f1ceb9" providerId="ADAL" clId="{71C8F2B1-6026-4C9D-B880-0D5367C5D0F1}" dt="2023-07-07T14:33:02.254" v="585" actId="1076"/>
          <ac:graphicFrameMkLst>
            <pc:docMk/>
            <pc:sldMk cId="1557483582" sldId="329"/>
            <ac:graphicFrameMk id="6" creationId="{A35C64D3-2494-0090-0FF6-44BA50E3E6E1}"/>
          </ac:graphicFrameMkLst>
        </pc:graphicFrameChg>
      </pc:sldChg>
      <pc:sldChg chg="add">
        <pc:chgData name="Lauren Kearney" userId="b4143d71-0b4c-487b-ad54-94c3c8f1ceb9" providerId="ADAL" clId="{71C8F2B1-6026-4C9D-B880-0D5367C5D0F1}" dt="2023-07-07T11:27:06.236" v="215" actId="2890"/>
        <pc:sldMkLst>
          <pc:docMk/>
          <pc:sldMk cId="1950151906" sldId="330"/>
        </pc:sldMkLst>
      </pc:sldChg>
      <pc:sldChg chg="del">
        <pc:chgData name="Lauren Kearney" userId="b4143d71-0b4c-487b-ad54-94c3c8f1ceb9" providerId="ADAL" clId="{71C8F2B1-6026-4C9D-B880-0D5367C5D0F1}" dt="2023-07-07T11:00:10.221" v="6" actId="47"/>
        <pc:sldMkLst>
          <pc:docMk/>
          <pc:sldMk cId="3826774463" sldId="330"/>
        </pc:sldMkLst>
      </pc:sldChg>
      <pc:sldChg chg="addSp delSp modSp new mod">
        <pc:chgData name="Lauren Kearney" userId="b4143d71-0b4c-487b-ad54-94c3c8f1ceb9" providerId="ADAL" clId="{71C8F2B1-6026-4C9D-B880-0D5367C5D0F1}" dt="2023-07-07T14:17:31.019" v="527" actId="27107"/>
        <pc:sldMkLst>
          <pc:docMk/>
          <pc:sldMk cId="340402243" sldId="331"/>
        </pc:sldMkLst>
        <pc:spChg chg="mod">
          <ac:chgData name="Lauren Kearney" userId="b4143d71-0b4c-487b-ad54-94c3c8f1ceb9" providerId="ADAL" clId="{71C8F2B1-6026-4C9D-B880-0D5367C5D0F1}" dt="2023-07-07T14:08:54.413" v="487" actId="403"/>
          <ac:spMkLst>
            <pc:docMk/>
            <pc:sldMk cId="340402243" sldId="331"/>
            <ac:spMk id="2" creationId="{A5E9FC1E-A7F7-F993-40B9-D86108A26653}"/>
          </ac:spMkLst>
        </pc:spChg>
        <pc:spChg chg="add del">
          <ac:chgData name="Lauren Kearney" userId="b4143d71-0b4c-487b-ad54-94c3c8f1ceb9" providerId="ADAL" clId="{71C8F2B1-6026-4C9D-B880-0D5367C5D0F1}" dt="2023-07-07T14:14:31.758" v="489" actId="22"/>
          <ac:spMkLst>
            <pc:docMk/>
            <pc:sldMk cId="340402243" sldId="331"/>
            <ac:spMk id="7" creationId="{BF531605-3CFB-2E77-458F-C61CC1936D16}"/>
          </ac:spMkLst>
        </pc:spChg>
        <pc:spChg chg="add del">
          <ac:chgData name="Lauren Kearney" userId="b4143d71-0b4c-487b-ad54-94c3c8f1ceb9" providerId="ADAL" clId="{71C8F2B1-6026-4C9D-B880-0D5367C5D0F1}" dt="2023-07-07T14:14:33.477" v="491" actId="22"/>
          <ac:spMkLst>
            <pc:docMk/>
            <pc:sldMk cId="340402243" sldId="331"/>
            <ac:spMk id="9" creationId="{A9370648-7BDF-831A-475B-76B124FCF2C8}"/>
          </ac:spMkLst>
        </pc:spChg>
        <pc:spChg chg="add mod">
          <ac:chgData name="Lauren Kearney" userId="b4143d71-0b4c-487b-ad54-94c3c8f1ceb9" providerId="ADAL" clId="{71C8F2B1-6026-4C9D-B880-0D5367C5D0F1}" dt="2023-07-07T14:17:31.019" v="527" actId="27107"/>
          <ac:spMkLst>
            <pc:docMk/>
            <pc:sldMk cId="340402243" sldId="331"/>
            <ac:spMk id="11" creationId="{45E2752D-C565-6F8C-AC40-CC991CA6F984}"/>
          </ac:spMkLst>
        </pc:spChg>
      </pc:sldChg>
      <pc:sldChg chg="del">
        <pc:chgData name="Lauren Kearney" userId="b4143d71-0b4c-487b-ad54-94c3c8f1ceb9" providerId="ADAL" clId="{71C8F2B1-6026-4C9D-B880-0D5367C5D0F1}" dt="2023-07-07T11:00:10.221" v="6" actId="47"/>
        <pc:sldMkLst>
          <pc:docMk/>
          <pc:sldMk cId="1996253145" sldId="331"/>
        </pc:sldMkLst>
      </pc:sldChg>
      <pc:sldChg chg="addSp modSp add mod">
        <pc:chgData name="Lauren Kearney" userId="b4143d71-0b4c-487b-ad54-94c3c8f1ceb9" providerId="ADAL" clId="{71C8F2B1-6026-4C9D-B880-0D5367C5D0F1}" dt="2023-07-07T13:41:32.635" v="450" actId="404"/>
        <pc:sldMkLst>
          <pc:docMk/>
          <pc:sldMk cId="1215457957" sldId="332"/>
        </pc:sldMkLst>
        <pc:spChg chg="mod">
          <ac:chgData name="Lauren Kearney" userId="b4143d71-0b4c-487b-ad54-94c3c8f1ceb9" providerId="ADAL" clId="{71C8F2B1-6026-4C9D-B880-0D5367C5D0F1}" dt="2023-07-07T13:41:32.635" v="450" actId="404"/>
          <ac:spMkLst>
            <pc:docMk/>
            <pc:sldMk cId="1215457957" sldId="332"/>
            <ac:spMk id="2" creationId="{A5E9FC1E-A7F7-F993-40B9-D86108A26653}"/>
          </ac:spMkLst>
        </pc:spChg>
        <pc:graphicFrameChg chg="add mod modGraphic">
          <ac:chgData name="Lauren Kearney" userId="b4143d71-0b4c-487b-ad54-94c3c8f1ceb9" providerId="ADAL" clId="{71C8F2B1-6026-4C9D-B880-0D5367C5D0F1}" dt="2023-07-07T13:41:20.166" v="448" actId="207"/>
          <ac:graphicFrameMkLst>
            <pc:docMk/>
            <pc:sldMk cId="1215457957" sldId="332"/>
            <ac:graphicFrameMk id="6" creationId="{F0D15595-A21C-043B-205B-34B001C19364}"/>
          </ac:graphicFrameMkLst>
        </pc:graphicFrameChg>
      </pc:sldChg>
      <pc:sldChg chg="del">
        <pc:chgData name="Lauren Kearney" userId="b4143d71-0b4c-487b-ad54-94c3c8f1ceb9" providerId="ADAL" clId="{71C8F2B1-6026-4C9D-B880-0D5367C5D0F1}" dt="2023-07-07T11:00:10.221" v="6" actId="47"/>
        <pc:sldMkLst>
          <pc:docMk/>
          <pc:sldMk cId="1762546036" sldId="332"/>
        </pc:sldMkLst>
      </pc:sldChg>
      <pc:sldChg chg="add">
        <pc:chgData name="Lauren Kearney" userId="b4143d71-0b4c-487b-ad54-94c3c8f1ceb9" providerId="ADAL" clId="{71C8F2B1-6026-4C9D-B880-0D5367C5D0F1}" dt="2023-07-07T13:58:44.132" v="462"/>
        <pc:sldMkLst>
          <pc:docMk/>
          <pc:sldMk cId="786966562" sldId="333"/>
        </pc:sldMkLst>
      </pc:sldChg>
      <pc:sldChg chg="del">
        <pc:chgData name="Lauren Kearney" userId="b4143d71-0b4c-487b-ad54-94c3c8f1ceb9" providerId="ADAL" clId="{71C8F2B1-6026-4C9D-B880-0D5367C5D0F1}" dt="2023-07-07T11:00:10.221" v="6" actId="47"/>
        <pc:sldMkLst>
          <pc:docMk/>
          <pc:sldMk cId="2893981624" sldId="333"/>
        </pc:sldMkLst>
      </pc:sldChg>
      <pc:sldChg chg="delSp modSp add mod ord">
        <pc:chgData name="Lauren Kearney" userId="b4143d71-0b4c-487b-ad54-94c3c8f1ceb9" providerId="ADAL" clId="{71C8F2B1-6026-4C9D-B880-0D5367C5D0F1}" dt="2023-07-07T13:59:33.974" v="477" actId="14100"/>
        <pc:sldMkLst>
          <pc:docMk/>
          <pc:sldMk cId="2433584417" sldId="334"/>
        </pc:sldMkLst>
        <pc:picChg chg="mod ord modCrop">
          <ac:chgData name="Lauren Kearney" userId="b4143d71-0b4c-487b-ad54-94c3c8f1ceb9" providerId="ADAL" clId="{71C8F2B1-6026-4C9D-B880-0D5367C5D0F1}" dt="2023-07-07T13:59:33.974" v="477" actId="14100"/>
          <ac:picMkLst>
            <pc:docMk/>
            <pc:sldMk cId="2433584417" sldId="334"/>
            <ac:picMk id="7" creationId="{4F9C81F0-65C0-AF44-8F57-AEC2AB0DAC10}"/>
          </ac:picMkLst>
        </pc:picChg>
        <pc:picChg chg="del">
          <ac:chgData name="Lauren Kearney" userId="b4143d71-0b4c-487b-ad54-94c3c8f1ceb9" providerId="ADAL" clId="{71C8F2B1-6026-4C9D-B880-0D5367C5D0F1}" dt="2023-07-07T13:58:58.334" v="466" actId="478"/>
          <ac:picMkLst>
            <pc:docMk/>
            <pc:sldMk cId="2433584417" sldId="334"/>
            <ac:picMk id="11" creationId="{018DFA0E-C110-5C38-2529-FD694B6A884F}"/>
          </ac:picMkLst>
        </pc:picChg>
      </pc:sldChg>
      <pc:sldChg chg="del">
        <pc:chgData name="Lauren Kearney" userId="b4143d71-0b4c-487b-ad54-94c3c8f1ceb9" providerId="ADAL" clId="{71C8F2B1-6026-4C9D-B880-0D5367C5D0F1}" dt="2023-07-07T11:00:10.221" v="6" actId="47"/>
        <pc:sldMkLst>
          <pc:docMk/>
          <pc:sldMk cId="3271190944" sldId="334"/>
        </pc:sldMkLst>
      </pc:sldChg>
      <pc:sldChg chg="del">
        <pc:chgData name="Lauren Kearney" userId="b4143d71-0b4c-487b-ad54-94c3c8f1ceb9" providerId="ADAL" clId="{71C8F2B1-6026-4C9D-B880-0D5367C5D0F1}" dt="2023-07-07T11:00:10.221" v="6" actId="47"/>
        <pc:sldMkLst>
          <pc:docMk/>
          <pc:sldMk cId="1232785057" sldId="337"/>
        </pc:sldMkLst>
      </pc:sldChg>
      <pc:sldChg chg="del">
        <pc:chgData name="Lauren Kearney" userId="b4143d71-0b4c-487b-ad54-94c3c8f1ceb9" providerId="ADAL" clId="{71C8F2B1-6026-4C9D-B880-0D5367C5D0F1}" dt="2023-07-07T11:00:10.221" v="6" actId="47"/>
        <pc:sldMkLst>
          <pc:docMk/>
          <pc:sldMk cId="4044171763" sldId="338"/>
        </pc:sldMkLst>
      </pc:sldChg>
      <pc:sldChg chg="del">
        <pc:chgData name="Lauren Kearney" userId="b4143d71-0b4c-487b-ad54-94c3c8f1ceb9" providerId="ADAL" clId="{71C8F2B1-6026-4C9D-B880-0D5367C5D0F1}" dt="2023-07-07T11:00:10.221" v="6" actId="47"/>
        <pc:sldMkLst>
          <pc:docMk/>
          <pc:sldMk cId="4140902031" sldId="339"/>
        </pc:sldMkLst>
      </pc:sldChg>
      <pc:sldChg chg="del">
        <pc:chgData name="Lauren Kearney" userId="b4143d71-0b4c-487b-ad54-94c3c8f1ceb9" providerId="ADAL" clId="{71C8F2B1-6026-4C9D-B880-0D5367C5D0F1}" dt="2023-07-07T11:00:10.221" v="6" actId="47"/>
        <pc:sldMkLst>
          <pc:docMk/>
          <pc:sldMk cId="3789180351" sldId="340"/>
        </pc:sldMkLst>
      </pc:sldChg>
      <pc:sldChg chg="del">
        <pc:chgData name="Lauren Kearney" userId="b4143d71-0b4c-487b-ad54-94c3c8f1ceb9" providerId="ADAL" clId="{71C8F2B1-6026-4C9D-B880-0D5367C5D0F1}" dt="2023-07-07T11:00:10.221" v="6" actId="47"/>
        <pc:sldMkLst>
          <pc:docMk/>
          <pc:sldMk cId="1052762355" sldId="341"/>
        </pc:sldMkLst>
      </pc:sldChg>
      <pc:sldChg chg="del">
        <pc:chgData name="Lauren Kearney" userId="b4143d71-0b4c-487b-ad54-94c3c8f1ceb9" providerId="ADAL" clId="{71C8F2B1-6026-4C9D-B880-0D5367C5D0F1}" dt="2023-07-07T11:00:10.221" v="6" actId="47"/>
        <pc:sldMkLst>
          <pc:docMk/>
          <pc:sldMk cId="3607263172" sldId="342"/>
        </pc:sldMkLst>
      </pc:sldChg>
      <pc:sldChg chg="del">
        <pc:chgData name="Lauren Kearney" userId="b4143d71-0b4c-487b-ad54-94c3c8f1ceb9" providerId="ADAL" clId="{71C8F2B1-6026-4C9D-B880-0D5367C5D0F1}" dt="2023-07-07T11:00:10.221" v="6" actId="47"/>
        <pc:sldMkLst>
          <pc:docMk/>
          <pc:sldMk cId="3221121515" sldId="343"/>
        </pc:sldMkLst>
      </pc:sldChg>
      <pc:sldChg chg="del">
        <pc:chgData name="Lauren Kearney" userId="b4143d71-0b4c-487b-ad54-94c3c8f1ceb9" providerId="ADAL" clId="{71C8F2B1-6026-4C9D-B880-0D5367C5D0F1}" dt="2023-07-07T11:00:10.221" v="6" actId="47"/>
        <pc:sldMkLst>
          <pc:docMk/>
          <pc:sldMk cId="855141491" sldId="344"/>
        </pc:sldMkLst>
      </pc:sldChg>
      <pc:sldChg chg="del">
        <pc:chgData name="Lauren Kearney" userId="b4143d71-0b4c-487b-ad54-94c3c8f1ceb9" providerId="ADAL" clId="{71C8F2B1-6026-4C9D-B880-0D5367C5D0F1}" dt="2023-07-07T11:00:10.221" v="6" actId="47"/>
        <pc:sldMkLst>
          <pc:docMk/>
          <pc:sldMk cId="736225557" sldId="345"/>
        </pc:sldMkLst>
      </pc:sldChg>
      <pc:sldChg chg="del">
        <pc:chgData name="Lauren Kearney" userId="b4143d71-0b4c-487b-ad54-94c3c8f1ceb9" providerId="ADAL" clId="{71C8F2B1-6026-4C9D-B880-0D5367C5D0F1}" dt="2023-07-07T11:00:10.221" v="6" actId="47"/>
        <pc:sldMkLst>
          <pc:docMk/>
          <pc:sldMk cId="274689898" sldId="346"/>
        </pc:sldMkLst>
      </pc:sldChg>
      <pc:sldChg chg="del">
        <pc:chgData name="Lauren Kearney" userId="b4143d71-0b4c-487b-ad54-94c3c8f1ceb9" providerId="ADAL" clId="{71C8F2B1-6026-4C9D-B880-0D5367C5D0F1}" dt="2023-07-07T11:00:10.221" v="6" actId="47"/>
        <pc:sldMkLst>
          <pc:docMk/>
          <pc:sldMk cId="3760831273" sldId="347"/>
        </pc:sldMkLst>
      </pc:sldChg>
      <pc:sldChg chg="del">
        <pc:chgData name="Lauren Kearney" userId="b4143d71-0b4c-487b-ad54-94c3c8f1ceb9" providerId="ADAL" clId="{71C8F2B1-6026-4C9D-B880-0D5367C5D0F1}" dt="2023-07-07T11:00:10.221" v="6" actId="47"/>
        <pc:sldMkLst>
          <pc:docMk/>
          <pc:sldMk cId="2816302916" sldId="348"/>
        </pc:sldMkLst>
      </pc:sldChg>
      <pc:sldChg chg="del">
        <pc:chgData name="Lauren Kearney" userId="b4143d71-0b4c-487b-ad54-94c3c8f1ceb9" providerId="ADAL" clId="{71C8F2B1-6026-4C9D-B880-0D5367C5D0F1}" dt="2023-07-07T11:00:10.221" v="6" actId="47"/>
        <pc:sldMkLst>
          <pc:docMk/>
          <pc:sldMk cId="4018758083" sldId="349"/>
        </pc:sldMkLst>
      </pc:sldChg>
      <pc:sldChg chg="del">
        <pc:chgData name="Lauren Kearney" userId="b4143d71-0b4c-487b-ad54-94c3c8f1ceb9" providerId="ADAL" clId="{71C8F2B1-6026-4C9D-B880-0D5367C5D0F1}" dt="2023-07-07T11:00:10.221" v="6" actId="47"/>
        <pc:sldMkLst>
          <pc:docMk/>
          <pc:sldMk cId="7576468" sldId="350"/>
        </pc:sldMkLst>
      </pc:sldChg>
      <pc:sldChg chg="del">
        <pc:chgData name="Lauren Kearney" userId="b4143d71-0b4c-487b-ad54-94c3c8f1ceb9" providerId="ADAL" clId="{71C8F2B1-6026-4C9D-B880-0D5367C5D0F1}" dt="2023-07-07T11:00:10.221" v="6" actId="47"/>
        <pc:sldMkLst>
          <pc:docMk/>
          <pc:sldMk cId="2305858665" sldId="351"/>
        </pc:sldMkLst>
      </pc:sldChg>
      <pc:sldMasterChg chg="del delSldLayout">
        <pc:chgData name="Lauren Kearney" userId="b4143d71-0b4c-487b-ad54-94c3c8f1ceb9" providerId="ADAL" clId="{71C8F2B1-6026-4C9D-B880-0D5367C5D0F1}" dt="2023-07-07T11:00:10.221" v="6" actId="47"/>
        <pc:sldMasterMkLst>
          <pc:docMk/>
          <pc:sldMasterMk cId="2267464425" sldId="2147483724"/>
        </pc:sldMasterMkLst>
        <pc:sldLayoutChg chg="del">
          <pc:chgData name="Lauren Kearney" userId="b4143d71-0b4c-487b-ad54-94c3c8f1ceb9" providerId="ADAL" clId="{71C8F2B1-6026-4C9D-B880-0D5367C5D0F1}" dt="2023-07-07T11:00:10.221" v="6" actId="47"/>
          <pc:sldLayoutMkLst>
            <pc:docMk/>
            <pc:sldMasterMk cId="2267464425" sldId="2147483724"/>
            <pc:sldLayoutMk cId="4201483366" sldId="2147483725"/>
          </pc:sldLayoutMkLst>
        </pc:sldLayoutChg>
        <pc:sldLayoutChg chg="del">
          <pc:chgData name="Lauren Kearney" userId="b4143d71-0b4c-487b-ad54-94c3c8f1ceb9" providerId="ADAL" clId="{71C8F2B1-6026-4C9D-B880-0D5367C5D0F1}" dt="2023-07-07T11:00:10.221" v="6" actId="47"/>
          <pc:sldLayoutMkLst>
            <pc:docMk/>
            <pc:sldMasterMk cId="2267464425" sldId="2147483724"/>
            <pc:sldLayoutMk cId="2801044879" sldId="2147483726"/>
          </pc:sldLayoutMkLst>
        </pc:sldLayoutChg>
        <pc:sldLayoutChg chg="del">
          <pc:chgData name="Lauren Kearney" userId="b4143d71-0b4c-487b-ad54-94c3c8f1ceb9" providerId="ADAL" clId="{71C8F2B1-6026-4C9D-B880-0D5367C5D0F1}" dt="2023-07-07T11:00:10.221" v="6" actId="47"/>
          <pc:sldLayoutMkLst>
            <pc:docMk/>
            <pc:sldMasterMk cId="2267464425" sldId="2147483724"/>
            <pc:sldLayoutMk cId="1648017402" sldId="2147483727"/>
          </pc:sldLayoutMkLst>
        </pc:sldLayoutChg>
        <pc:sldLayoutChg chg="del">
          <pc:chgData name="Lauren Kearney" userId="b4143d71-0b4c-487b-ad54-94c3c8f1ceb9" providerId="ADAL" clId="{71C8F2B1-6026-4C9D-B880-0D5367C5D0F1}" dt="2023-07-07T11:00:10.221" v="6" actId="47"/>
          <pc:sldLayoutMkLst>
            <pc:docMk/>
            <pc:sldMasterMk cId="2267464425" sldId="2147483724"/>
            <pc:sldLayoutMk cId="2244647702" sldId="2147483728"/>
          </pc:sldLayoutMkLst>
        </pc:sldLayoutChg>
        <pc:sldLayoutChg chg="del">
          <pc:chgData name="Lauren Kearney" userId="b4143d71-0b4c-487b-ad54-94c3c8f1ceb9" providerId="ADAL" clId="{71C8F2B1-6026-4C9D-B880-0D5367C5D0F1}" dt="2023-07-07T11:00:10.221" v="6" actId="47"/>
          <pc:sldLayoutMkLst>
            <pc:docMk/>
            <pc:sldMasterMk cId="2267464425" sldId="2147483724"/>
            <pc:sldLayoutMk cId="4013682174" sldId="2147483729"/>
          </pc:sldLayoutMkLst>
        </pc:sldLayoutChg>
        <pc:sldLayoutChg chg="del">
          <pc:chgData name="Lauren Kearney" userId="b4143d71-0b4c-487b-ad54-94c3c8f1ceb9" providerId="ADAL" clId="{71C8F2B1-6026-4C9D-B880-0D5367C5D0F1}" dt="2023-07-07T11:00:10.221" v="6" actId="47"/>
          <pc:sldLayoutMkLst>
            <pc:docMk/>
            <pc:sldMasterMk cId="2267464425" sldId="2147483724"/>
            <pc:sldLayoutMk cId="1301851763" sldId="2147483730"/>
          </pc:sldLayoutMkLst>
        </pc:sldLayoutChg>
        <pc:sldLayoutChg chg="del">
          <pc:chgData name="Lauren Kearney" userId="b4143d71-0b4c-487b-ad54-94c3c8f1ceb9" providerId="ADAL" clId="{71C8F2B1-6026-4C9D-B880-0D5367C5D0F1}" dt="2023-07-07T11:00:10.221" v="6" actId="47"/>
          <pc:sldLayoutMkLst>
            <pc:docMk/>
            <pc:sldMasterMk cId="2267464425" sldId="2147483724"/>
            <pc:sldLayoutMk cId="2241460422" sldId="2147483731"/>
          </pc:sldLayoutMkLst>
        </pc:sldLayoutChg>
        <pc:sldLayoutChg chg="del">
          <pc:chgData name="Lauren Kearney" userId="b4143d71-0b4c-487b-ad54-94c3c8f1ceb9" providerId="ADAL" clId="{71C8F2B1-6026-4C9D-B880-0D5367C5D0F1}" dt="2023-07-07T11:00:10.221" v="6" actId="47"/>
          <pc:sldLayoutMkLst>
            <pc:docMk/>
            <pc:sldMasterMk cId="2267464425" sldId="2147483724"/>
            <pc:sldLayoutMk cId="1197183964" sldId="2147483732"/>
          </pc:sldLayoutMkLst>
        </pc:sldLayoutChg>
        <pc:sldLayoutChg chg="del">
          <pc:chgData name="Lauren Kearney" userId="b4143d71-0b4c-487b-ad54-94c3c8f1ceb9" providerId="ADAL" clId="{71C8F2B1-6026-4C9D-B880-0D5367C5D0F1}" dt="2023-07-07T11:00:10.221" v="6" actId="47"/>
          <pc:sldLayoutMkLst>
            <pc:docMk/>
            <pc:sldMasterMk cId="2267464425" sldId="2147483724"/>
            <pc:sldLayoutMk cId="946805786" sldId="2147483733"/>
          </pc:sldLayoutMkLst>
        </pc:sldLayoutChg>
        <pc:sldLayoutChg chg="del">
          <pc:chgData name="Lauren Kearney" userId="b4143d71-0b4c-487b-ad54-94c3c8f1ceb9" providerId="ADAL" clId="{71C8F2B1-6026-4C9D-B880-0D5367C5D0F1}" dt="2023-07-07T11:00:10.221" v="6" actId="47"/>
          <pc:sldLayoutMkLst>
            <pc:docMk/>
            <pc:sldMasterMk cId="2267464425" sldId="2147483724"/>
            <pc:sldLayoutMk cId="2297662558" sldId="2147483734"/>
          </pc:sldLayoutMkLst>
        </pc:sldLayoutChg>
        <pc:sldLayoutChg chg="del">
          <pc:chgData name="Lauren Kearney" userId="b4143d71-0b4c-487b-ad54-94c3c8f1ceb9" providerId="ADAL" clId="{71C8F2B1-6026-4C9D-B880-0D5367C5D0F1}" dt="2023-07-07T11:00:10.221" v="6" actId="47"/>
          <pc:sldLayoutMkLst>
            <pc:docMk/>
            <pc:sldMasterMk cId="2267464425" sldId="2147483724"/>
            <pc:sldLayoutMk cId="1524053569" sldId="2147483735"/>
          </pc:sldLayoutMkLst>
        </pc:sldLayoutChg>
        <pc:sldLayoutChg chg="del">
          <pc:chgData name="Lauren Kearney" userId="b4143d71-0b4c-487b-ad54-94c3c8f1ceb9" providerId="ADAL" clId="{71C8F2B1-6026-4C9D-B880-0D5367C5D0F1}" dt="2023-07-07T11:00:10.221" v="6" actId="47"/>
          <pc:sldLayoutMkLst>
            <pc:docMk/>
            <pc:sldMasterMk cId="2267464425" sldId="2147483724"/>
            <pc:sldLayoutMk cId="1774544646" sldId="2147483736"/>
          </pc:sldLayoutMkLst>
        </pc:sldLayoutChg>
      </pc:sldMasterChg>
    </pc:docChg>
  </pc:docChgLst>
  <pc:docChgLst>
    <pc:chgData name="Lauren Kearney" userId="b4143d71-0b4c-487b-ad54-94c3c8f1ceb9" providerId="ADAL" clId="{4FC149D5-9AFF-4DA4-8784-A7D75B5B5F8F}"/>
    <pc:docChg chg="undo custSel addSld modSld">
      <pc:chgData name="Lauren Kearney" userId="b4143d71-0b4c-487b-ad54-94c3c8f1ceb9" providerId="ADAL" clId="{4FC149D5-9AFF-4DA4-8784-A7D75B5B5F8F}" dt="2023-07-31T09:55:37.069" v="295" actId="20577"/>
      <pc:docMkLst>
        <pc:docMk/>
      </pc:docMkLst>
      <pc:sldChg chg="addSp delSp modSp new mod">
        <pc:chgData name="Lauren Kearney" userId="b4143d71-0b4c-487b-ad54-94c3c8f1ceb9" providerId="ADAL" clId="{4FC149D5-9AFF-4DA4-8784-A7D75B5B5F8F}" dt="2023-07-28T12:38:04.673" v="96" actId="1076"/>
        <pc:sldMkLst>
          <pc:docMk/>
          <pc:sldMk cId="3600943579" sldId="337"/>
        </pc:sldMkLst>
        <pc:spChg chg="mod">
          <ac:chgData name="Lauren Kearney" userId="b4143d71-0b4c-487b-ad54-94c3c8f1ceb9" providerId="ADAL" clId="{4FC149D5-9AFF-4DA4-8784-A7D75B5B5F8F}" dt="2023-07-28T12:36:00.793" v="12" actId="1037"/>
          <ac:spMkLst>
            <pc:docMk/>
            <pc:sldMk cId="3600943579" sldId="337"/>
            <ac:spMk id="2" creationId="{C94D8CB5-2F48-9D62-5810-124D8089D767}"/>
          </ac:spMkLst>
        </pc:spChg>
        <pc:picChg chg="add del mod">
          <ac:chgData name="Lauren Kearney" userId="b4143d71-0b4c-487b-ad54-94c3c8f1ceb9" providerId="ADAL" clId="{4FC149D5-9AFF-4DA4-8784-A7D75B5B5F8F}" dt="2023-07-28T12:37:20.841" v="80" actId="478"/>
          <ac:picMkLst>
            <pc:docMk/>
            <pc:sldMk cId="3600943579" sldId="337"/>
            <ac:picMk id="6" creationId="{AF7FF4AC-9FB6-551B-9EA0-7ABB2B065251}"/>
          </ac:picMkLst>
        </pc:picChg>
        <pc:picChg chg="add del mod">
          <ac:chgData name="Lauren Kearney" userId="b4143d71-0b4c-487b-ad54-94c3c8f1ceb9" providerId="ADAL" clId="{4FC149D5-9AFF-4DA4-8784-A7D75B5B5F8F}" dt="2023-07-28T12:37:22.433" v="82" actId="478"/>
          <ac:picMkLst>
            <pc:docMk/>
            <pc:sldMk cId="3600943579" sldId="337"/>
            <ac:picMk id="7" creationId="{71E9FC48-7552-3E1E-3F81-958C32187B0C}"/>
          </ac:picMkLst>
        </pc:picChg>
        <pc:picChg chg="add del mod">
          <ac:chgData name="Lauren Kearney" userId="b4143d71-0b4c-487b-ad54-94c3c8f1ceb9" providerId="ADAL" clId="{4FC149D5-9AFF-4DA4-8784-A7D75B5B5F8F}" dt="2023-07-28T12:37:21.436" v="81" actId="478"/>
          <ac:picMkLst>
            <pc:docMk/>
            <pc:sldMk cId="3600943579" sldId="337"/>
            <ac:picMk id="8" creationId="{9C1309D2-87D1-42B4-1A66-7C46E4419260}"/>
          </ac:picMkLst>
        </pc:picChg>
        <pc:picChg chg="add del mod">
          <ac:chgData name="Lauren Kearney" userId="b4143d71-0b4c-487b-ad54-94c3c8f1ceb9" providerId="ADAL" clId="{4FC149D5-9AFF-4DA4-8784-A7D75B5B5F8F}" dt="2023-07-28T12:37:22.865" v="83" actId="478"/>
          <ac:picMkLst>
            <pc:docMk/>
            <pc:sldMk cId="3600943579" sldId="337"/>
            <ac:picMk id="9" creationId="{9C281134-ED8A-18FA-DD56-387562ABB33A}"/>
          </ac:picMkLst>
        </pc:picChg>
        <pc:picChg chg="add mod">
          <ac:chgData name="Lauren Kearney" userId="b4143d71-0b4c-487b-ad54-94c3c8f1ceb9" providerId="ADAL" clId="{4FC149D5-9AFF-4DA4-8784-A7D75B5B5F8F}" dt="2023-07-28T12:37:43.753" v="85" actId="1076"/>
          <ac:picMkLst>
            <pc:docMk/>
            <pc:sldMk cId="3600943579" sldId="337"/>
            <ac:picMk id="11" creationId="{E9183D23-B01C-ED99-AA9A-ED136D04A429}"/>
          </ac:picMkLst>
        </pc:picChg>
        <pc:picChg chg="add mod ord">
          <ac:chgData name="Lauren Kearney" userId="b4143d71-0b4c-487b-ad54-94c3c8f1ceb9" providerId="ADAL" clId="{4FC149D5-9AFF-4DA4-8784-A7D75B5B5F8F}" dt="2023-07-28T12:37:57.137" v="91" actId="1076"/>
          <ac:picMkLst>
            <pc:docMk/>
            <pc:sldMk cId="3600943579" sldId="337"/>
            <ac:picMk id="13" creationId="{0CAFCD56-369B-CA63-86F8-DB5C0FB01BA1}"/>
          </ac:picMkLst>
        </pc:picChg>
        <pc:picChg chg="add mod">
          <ac:chgData name="Lauren Kearney" userId="b4143d71-0b4c-487b-ad54-94c3c8f1ceb9" providerId="ADAL" clId="{4FC149D5-9AFF-4DA4-8784-A7D75B5B5F8F}" dt="2023-07-28T12:37:58.489" v="92" actId="1076"/>
          <ac:picMkLst>
            <pc:docMk/>
            <pc:sldMk cId="3600943579" sldId="337"/>
            <ac:picMk id="15" creationId="{83812CFA-65C5-9DA8-081C-631471030666}"/>
          </ac:picMkLst>
        </pc:picChg>
        <pc:picChg chg="add mod ord">
          <ac:chgData name="Lauren Kearney" userId="b4143d71-0b4c-487b-ad54-94c3c8f1ceb9" providerId="ADAL" clId="{4FC149D5-9AFF-4DA4-8784-A7D75B5B5F8F}" dt="2023-07-28T12:38:04.673" v="96" actId="1076"/>
          <ac:picMkLst>
            <pc:docMk/>
            <pc:sldMk cId="3600943579" sldId="337"/>
            <ac:picMk id="17" creationId="{0834C072-8FED-08A6-1EE0-AA3B7F95FE9E}"/>
          </ac:picMkLst>
        </pc:picChg>
      </pc:sldChg>
      <pc:sldChg chg="addSp delSp modSp new mod">
        <pc:chgData name="Lauren Kearney" userId="b4143d71-0b4c-487b-ad54-94c3c8f1ceb9" providerId="ADAL" clId="{4FC149D5-9AFF-4DA4-8784-A7D75B5B5F8F}" dt="2023-07-31T09:55:18.652" v="266" actId="1076"/>
        <pc:sldMkLst>
          <pc:docMk/>
          <pc:sldMk cId="932877002" sldId="338"/>
        </pc:sldMkLst>
        <pc:spChg chg="mod">
          <ac:chgData name="Lauren Kearney" userId="b4143d71-0b4c-487b-ad54-94c3c8f1ceb9" providerId="ADAL" clId="{4FC149D5-9AFF-4DA4-8784-A7D75B5B5F8F}" dt="2023-07-31T09:54:17.581" v="248" actId="1076"/>
          <ac:spMkLst>
            <pc:docMk/>
            <pc:sldMk cId="932877002" sldId="338"/>
            <ac:spMk id="2" creationId="{2B7C21AE-755D-86EF-4999-E5B3B3FFCDFF}"/>
          </ac:spMkLst>
        </pc:spChg>
        <pc:spChg chg="add del">
          <ac:chgData name="Lauren Kearney" userId="b4143d71-0b4c-487b-ad54-94c3c8f1ceb9" providerId="ADAL" clId="{4FC149D5-9AFF-4DA4-8784-A7D75B5B5F8F}" dt="2023-07-31T09:16:21.108" v="121" actId="22"/>
          <ac:spMkLst>
            <pc:docMk/>
            <pc:sldMk cId="932877002" sldId="338"/>
            <ac:spMk id="7" creationId="{E8DFD517-AF1A-5037-4EB6-FEF6A8006550}"/>
          </ac:spMkLst>
        </pc:spChg>
        <pc:spChg chg="add mod ord">
          <ac:chgData name="Lauren Kearney" userId="b4143d71-0b4c-487b-ad54-94c3c8f1ceb9" providerId="ADAL" clId="{4FC149D5-9AFF-4DA4-8784-A7D75B5B5F8F}" dt="2023-07-31T09:55:04.532" v="262" actId="167"/>
          <ac:spMkLst>
            <pc:docMk/>
            <pc:sldMk cId="932877002" sldId="338"/>
            <ac:spMk id="9" creationId="{555BC387-8634-D934-D250-C455E7742D6B}"/>
          </ac:spMkLst>
        </pc:spChg>
        <pc:spChg chg="add mod">
          <ac:chgData name="Lauren Kearney" userId="b4143d71-0b4c-487b-ad54-94c3c8f1ceb9" providerId="ADAL" clId="{4FC149D5-9AFF-4DA4-8784-A7D75B5B5F8F}" dt="2023-07-31T09:55:15.973" v="265" actId="1076"/>
          <ac:spMkLst>
            <pc:docMk/>
            <pc:sldMk cId="932877002" sldId="338"/>
            <ac:spMk id="14" creationId="{750791D4-B5FB-8161-A5C9-55B869F9C530}"/>
          </ac:spMkLst>
        </pc:spChg>
        <pc:spChg chg="add mod">
          <ac:chgData name="Lauren Kearney" userId="b4143d71-0b4c-487b-ad54-94c3c8f1ceb9" providerId="ADAL" clId="{4FC149D5-9AFF-4DA4-8784-A7D75B5B5F8F}" dt="2023-07-31T09:55:18.652" v="266" actId="1076"/>
          <ac:spMkLst>
            <pc:docMk/>
            <pc:sldMk cId="932877002" sldId="338"/>
            <ac:spMk id="15" creationId="{FD38B25D-8CE2-A0D0-611D-19C702B30D51}"/>
          </ac:spMkLst>
        </pc:spChg>
        <pc:grpChg chg="add mod ord">
          <ac:chgData name="Lauren Kearney" userId="b4143d71-0b4c-487b-ad54-94c3c8f1ceb9" providerId="ADAL" clId="{4FC149D5-9AFF-4DA4-8784-A7D75B5B5F8F}" dt="2023-07-31T09:55:06.701" v="263" actId="1076"/>
          <ac:grpSpMkLst>
            <pc:docMk/>
            <pc:sldMk cId="932877002" sldId="338"/>
            <ac:grpSpMk id="12" creationId="{BD9716BC-9780-BBE9-43D9-1BE89F0EEFCF}"/>
          </ac:grpSpMkLst>
        </pc:grpChg>
        <pc:picChg chg="add mod">
          <ac:chgData name="Lauren Kearney" userId="b4143d71-0b4c-487b-ad54-94c3c8f1ceb9" providerId="ADAL" clId="{4FC149D5-9AFF-4DA4-8784-A7D75B5B5F8F}" dt="2023-07-31T09:17:49.199" v="191" actId="164"/>
          <ac:picMkLst>
            <pc:docMk/>
            <pc:sldMk cId="932877002" sldId="338"/>
            <ac:picMk id="10" creationId="{0D9B93E1-CBB0-D399-E638-9626E14BDD7A}"/>
          </ac:picMkLst>
        </pc:picChg>
        <pc:picChg chg="add mod modCrop">
          <ac:chgData name="Lauren Kearney" userId="b4143d71-0b4c-487b-ad54-94c3c8f1ceb9" providerId="ADAL" clId="{4FC149D5-9AFF-4DA4-8784-A7D75B5B5F8F}" dt="2023-07-31T09:18:26.443" v="198" actId="732"/>
          <ac:picMkLst>
            <pc:docMk/>
            <pc:sldMk cId="932877002" sldId="338"/>
            <ac:picMk id="11" creationId="{B3E79CC0-2F3B-0C31-82FE-A84C1AA4E40D}"/>
          </ac:picMkLst>
        </pc:picChg>
        <pc:picChg chg="add mod">
          <ac:chgData name="Lauren Kearney" userId="b4143d71-0b4c-487b-ad54-94c3c8f1ceb9" providerId="ADAL" clId="{4FC149D5-9AFF-4DA4-8784-A7D75B5B5F8F}" dt="2023-07-31T09:55:09.149" v="264" actId="1076"/>
          <ac:picMkLst>
            <pc:docMk/>
            <pc:sldMk cId="932877002" sldId="338"/>
            <ac:picMk id="13" creationId="{A3A95749-F719-259F-4AC0-3F27526763C1}"/>
          </ac:picMkLst>
        </pc:picChg>
      </pc:sldChg>
      <pc:sldChg chg="addSp delSp modSp new mod">
        <pc:chgData name="Lauren Kearney" userId="b4143d71-0b4c-487b-ad54-94c3c8f1ceb9" providerId="ADAL" clId="{4FC149D5-9AFF-4DA4-8784-A7D75B5B5F8F}" dt="2023-07-31T09:55:37.069" v="295" actId="20577"/>
        <pc:sldMkLst>
          <pc:docMk/>
          <pc:sldMk cId="4164671234" sldId="339"/>
        </pc:sldMkLst>
        <pc:spChg chg="mod">
          <ac:chgData name="Lauren Kearney" userId="b4143d71-0b4c-487b-ad54-94c3c8f1ceb9" providerId="ADAL" clId="{4FC149D5-9AFF-4DA4-8784-A7D75B5B5F8F}" dt="2023-07-31T09:55:37.069" v="295" actId="20577"/>
          <ac:spMkLst>
            <pc:docMk/>
            <pc:sldMk cId="4164671234" sldId="339"/>
            <ac:spMk id="2" creationId="{E1EC48FB-3E7C-6A9C-F0D3-D2EF6CFFC019}"/>
          </ac:spMkLst>
        </pc:spChg>
        <pc:spChg chg="add del mod">
          <ac:chgData name="Lauren Kearney" userId="b4143d71-0b4c-487b-ad54-94c3c8f1ceb9" providerId="ADAL" clId="{4FC149D5-9AFF-4DA4-8784-A7D75B5B5F8F}" dt="2023-07-31T09:55:28.341" v="267" actId="478"/>
          <ac:spMkLst>
            <pc:docMk/>
            <pc:sldMk cId="4164671234" sldId="339"/>
            <ac:spMk id="9" creationId="{78BA6F21-3F07-5C47-0250-1AE483A79F69}"/>
          </ac:spMkLst>
        </pc:spChg>
        <pc:picChg chg="add del mod">
          <ac:chgData name="Lauren Kearney" userId="b4143d71-0b4c-487b-ad54-94c3c8f1ceb9" providerId="ADAL" clId="{4FC149D5-9AFF-4DA4-8784-A7D75B5B5F8F}" dt="2023-07-31T09:53:35.552" v="234" actId="21"/>
          <ac:picMkLst>
            <pc:docMk/>
            <pc:sldMk cId="4164671234" sldId="339"/>
            <ac:picMk id="7" creationId="{1B23BE42-379B-67C8-D9DB-875AF33B5291}"/>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57DB807F-0FD5-4A88-8FB3-075F68B5A7D4}" type="datetimeFigureOut">
              <a:rPr lang="en-US" smtClean="0"/>
              <a:t>1/30/2024</a:t>
            </a:fld>
            <a:endParaRPr lang="en-US"/>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31516E86-8231-49A1-B4E5-5BBA5909722C}" type="slidenum">
              <a:rPr lang="en-US" smtClean="0"/>
              <a:t>‹#›</a:t>
            </a:fld>
            <a:endParaRPr lang="en-US"/>
          </a:p>
        </p:txBody>
      </p:sp>
    </p:spTree>
    <p:extLst>
      <p:ext uri="{BB962C8B-B14F-4D97-AF65-F5344CB8AC3E}">
        <p14:creationId xmlns:p14="http://schemas.microsoft.com/office/powerpoint/2010/main" val="1597338454"/>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AA21BD46-CE3A-421D-905D-D937B3AF2197}" type="datetimeFigureOut">
              <a:rPr lang="en-GB" smtClean="0"/>
              <a:t>30/01/2024</a:t>
            </a:fld>
            <a:endParaRPr lang="en-GB"/>
          </a:p>
        </p:txBody>
      </p:sp>
      <p:sp>
        <p:nvSpPr>
          <p:cNvPr id="4" name="Slide Image Placeholder 3"/>
          <p:cNvSpPr>
            <a:spLocks noGrp="1" noRot="1" noChangeAspect="1"/>
          </p:cNvSpPr>
          <p:nvPr>
            <p:ph type="sldImg" idx="2"/>
          </p:nvPr>
        </p:nvSpPr>
        <p:spPr>
          <a:xfrm>
            <a:off x="2239963" y="1241425"/>
            <a:ext cx="2317750"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9678F5A5-0FCD-4566-AFD1-269E75FC0888}" type="slidenum">
              <a:rPr lang="en-GB" smtClean="0"/>
              <a:t>‹#›</a:t>
            </a:fld>
            <a:endParaRPr lang="en-GB"/>
          </a:p>
        </p:txBody>
      </p:sp>
    </p:spTree>
    <p:extLst>
      <p:ext uri="{BB962C8B-B14F-4D97-AF65-F5344CB8AC3E}">
        <p14:creationId xmlns:p14="http://schemas.microsoft.com/office/powerpoint/2010/main" val="2239806646"/>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3</a:t>
            </a:fld>
            <a:endParaRPr lang="en-GB"/>
          </a:p>
        </p:txBody>
      </p:sp>
    </p:spTree>
    <p:extLst>
      <p:ext uri="{BB962C8B-B14F-4D97-AF65-F5344CB8AC3E}">
        <p14:creationId xmlns:p14="http://schemas.microsoft.com/office/powerpoint/2010/main" val="31746423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5DB29-7BB4-7A45-8D62-6B51BCB1C4C3}"/>
              </a:ext>
            </a:extLst>
          </p:cNvPr>
          <p:cNvSpPr>
            <a:spLocks noGrp="1"/>
          </p:cNvSpPr>
          <p:nvPr>
            <p:ph type="ctrTitle"/>
          </p:nvPr>
        </p:nvSpPr>
        <p:spPr>
          <a:xfrm>
            <a:off x="857250" y="1621191"/>
            <a:ext cx="5143500" cy="3448756"/>
          </a:xfrm>
        </p:spPr>
        <p:txBody>
          <a:bodyPr anchor="b"/>
          <a:lstStyle>
            <a:lvl1pPr algn="ctr">
              <a:defRPr sz="4499"/>
            </a:lvl1pPr>
          </a:lstStyle>
          <a:p>
            <a:r>
              <a:rPr lang="en-US"/>
              <a:t>Click to edit Master title style</a:t>
            </a:r>
          </a:p>
        </p:txBody>
      </p:sp>
      <p:sp>
        <p:nvSpPr>
          <p:cNvPr id="3" name="Subtitle 2">
            <a:extLst>
              <a:ext uri="{FF2B5EF4-FFF2-40B4-BE49-F238E27FC236}">
                <a16:creationId xmlns:a16="http://schemas.microsoft.com/office/drawing/2014/main" id="{7E2C3B58-B294-A747-802A-776084A1CB5F}"/>
              </a:ext>
            </a:extLst>
          </p:cNvPr>
          <p:cNvSpPr>
            <a:spLocks noGrp="1"/>
          </p:cNvSpPr>
          <p:nvPr>
            <p:ph type="subTitle" idx="1"/>
          </p:nvPr>
        </p:nvSpPr>
        <p:spPr>
          <a:xfrm>
            <a:off x="857250" y="5202944"/>
            <a:ext cx="5143500" cy="2391656"/>
          </a:xfrm>
        </p:spPr>
        <p:txBody>
          <a:bodyPr/>
          <a:lstStyle>
            <a:lvl1pPr marL="0" indent="0" algn="ctr">
              <a:buNone/>
              <a:defRPr sz="1800"/>
            </a:lvl1pPr>
            <a:lvl2pPr marL="342878" indent="0" algn="ctr">
              <a:buNone/>
              <a:defRPr sz="1500"/>
            </a:lvl2pPr>
            <a:lvl3pPr marL="685754" indent="0" algn="ctr">
              <a:buNone/>
              <a:defRPr sz="1350"/>
            </a:lvl3pPr>
            <a:lvl4pPr marL="1028632" indent="0" algn="ctr">
              <a:buNone/>
              <a:defRPr sz="1200"/>
            </a:lvl4pPr>
            <a:lvl5pPr marL="1371508" indent="0" algn="ctr">
              <a:buNone/>
              <a:defRPr sz="1200"/>
            </a:lvl5pPr>
            <a:lvl6pPr marL="1714385" indent="0" algn="ctr">
              <a:buNone/>
              <a:defRPr sz="1200"/>
            </a:lvl6pPr>
            <a:lvl7pPr marL="2057262" indent="0" algn="ctr">
              <a:buNone/>
              <a:defRPr sz="1200"/>
            </a:lvl7pPr>
            <a:lvl8pPr marL="2400140" indent="0" algn="ctr">
              <a:buNone/>
              <a:defRPr sz="1200"/>
            </a:lvl8pPr>
            <a:lvl9pPr marL="2743017"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0FB4C665-2C0E-6542-A07A-63A1FFB8F2C7}"/>
              </a:ext>
            </a:extLst>
          </p:cNvPr>
          <p:cNvSpPr>
            <a:spLocks noGrp="1"/>
          </p:cNvSpPr>
          <p:nvPr>
            <p:ph type="dt" sz="half" idx="10"/>
          </p:nvPr>
        </p:nvSpPr>
        <p:spPr/>
        <p:txBody>
          <a:bodyPr/>
          <a:lstStyle/>
          <a:p>
            <a:r>
              <a:rPr lang="en-US" smtClean="0"/>
              <a:t>25/01/2024</a:t>
            </a:r>
            <a:endParaRPr lang="en-US"/>
          </a:p>
        </p:txBody>
      </p:sp>
      <p:sp>
        <p:nvSpPr>
          <p:cNvPr id="5" name="Footer Placeholder 4">
            <a:extLst>
              <a:ext uri="{FF2B5EF4-FFF2-40B4-BE49-F238E27FC236}">
                <a16:creationId xmlns:a16="http://schemas.microsoft.com/office/drawing/2014/main" id="{AA44DD4D-CF83-434C-8DAA-BE867DCBC262}"/>
              </a:ext>
            </a:extLst>
          </p:cNvPr>
          <p:cNvSpPr>
            <a:spLocks noGrp="1"/>
          </p:cNvSpPr>
          <p:nvPr>
            <p:ph type="ftr" sz="quarter" idx="11"/>
          </p:nvPr>
        </p:nvSpPr>
        <p:spPr/>
        <p:txBody>
          <a:bodyPr/>
          <a:lstStyle/>
          <a:p>
            <a:r>
              <a:rPr lang="en-US" smtClean="0"/>
              <a:t>ESB-RES-C193 L1G2-Speech to Connect-Learner Workbook-Section 2</a:t>
            </a:r>
            <a:endParaRPr lang="en-US"/>
          </a:p>
        </p:txBody>
      </p:sp>
      <p:sp>
        <p:nvSpPr>
          <p:cNvPr id="6" name="Slide Number Placeholder 5">
            <a:extLst>
              <a:ext uri="{FF2B5EF4-FFF2-40B4-BE49-F238E27FC236}">
                <a16:creationId xmlns:a16="http://schemas.microsoft.com/office/drawing/2014/main" id="{594E3668-F498-1C4F-8A7B-1DA4DA3D81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4187287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9AE1F-43EE-3748-8ED8-C691B6F3BA5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B80C4DA-3E51-2F4B-8402-3DBD7C69C75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366FBE-120C-6643-BC1D-FB83863045FB}"/>
              </a:ext>
            </a:extLst>
          </p:cNvPr>
          <p:cNvSpPr>
            <a:spLocks noGrp="1"/>
          </p:cNvSpPr>
          <p:nvPr>
            <p:ph type="dt" sz="half" idx="10"/>
          </p:nvPr>
        </p:nvSpPr>
        <p:spPr/>
        <p:txBody>
          <a:bodyPr/>
          <a:lstStyle/>
          <a:p>
            <a:r>
              <a:rPr lang="en-US" smtClean="0"/>
              <a:t>25/01/2024</a:t>
            </a:r>
            <a:endParaRPr lang="en-US"/>
          </a:p>
        </p:txBody>
      </p:sp>
      <p:sp>
        <p:nvSpPr>
          <p:cNvPr id="5" name="Footer Placeholder 4">
            <a:extLst>
              <a:ext uri="{FF2B5EF4-FFF2-40B4-BE49-F238E27FC236}">
                <a16:creationId xmlns:a16="http://schemas.microsoft.com/office/drawing/2014/main" id="{43E9543D-EA10-3546-8A86-631EC272038A}"/>
              </a:ext>
            </a:extLst>
          </p:cNvPr>
          <p:cNvSpPr>
            <a:spLocks noGrp="1"/>
          </p:cNvSpPr>
          <p:nvPr>
            <p:ph type="ftr" sz="quarter" idx="11"/>
          </p:nvPr>
        </p:nvSpPr>
        <p:spPr/>
        <p:txBody>
          <a:bodyPr/>
          <a:lstStyle/>
          <a:p>
            <a:r>
              <a:rPr lang="en-US" smtClean="0"/>
              <a:t>ESB-RES-C193 L1G2-Speech to Connect-Learner Workbook-Section 2</a:t>
            </a:r>
            <a:endParaRPr lang="en-US"/>
          </a:p>
        </p:txBody>
      </p:sp>
      <p:sp>
        <p:nvSpPr>
          <p:cNvPr id="6" name="Slide Number Placeholder 5">
            <a:extLst>
              <a:ext uri="{FF2B5EF4-FFF2-40B4-BE49-F238E27FC236}">
                <a16:creationId xmlns:a16="http://schemas.microsoft.com/office/drawing/2014/main" id="{AA8A2AD0-F386-A740-A670-903E3300095A}"/>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090618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63CBD5-2396-1E41-9333-AD414D435A2E}"/>
              </a:ext>
            </a:extLst>
          </p:cNvPr>
          <p:cNvSpPr>
            <a:spLocks noGrp="1"/>
          </p:cNvSpPr>
          <p:nvPr>
            <p:ph type="title" orient="vert"/>
          </p:nvPr>
        </p:nvSpPr>
        <p:spPr>
          <a:xfrm>
            <a:off x="4907758" y="527403"/>
            <a:ext cx="1478756" cy="8394877"/>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BB5769-E401-E944-A524-C2C35A1081FE}"/>
              </a:ext>
            </a:extLst>
          </p:cNvPr>
          <p:cNvSpPr>
            <a:spLocks noGrp="1"/>
          </p:cNvSpPr>
          <p:nvPr>
            <p:ph type="body" orient="vert" idx="1"/>
          </p:nvPr>
        </p:nvSpPr>
        <p:spPr>
          <a:xfrm>
            <a:off x="471491" y="527403"/>
            <a:ext cx="4321969" cy="839487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14C7AC-73A6-3041-BB65-95F1FCE0AA33}"/>
              </a:ext>
            </a:extLst>
          </p:cNvPr>
          <p:cNvSpPr>
            <a:spLocks noGrp="1"/>
          </p:cNvSpPr>
          <p:nvPr>
            <p:ph type="dt" sz="half" idx="10"/>
          </p:nvPr>
        </p:nvSpPr>
        <p:spPr/>
        <p:txBody>
          <a:bodyPr/>
          <a:lstStyle/>
          <a:p>
            <a:r>
              <a:rPr lang="en-US" smtClean="0"/>
              <a:t>25/01/2024</a:t>
            </a:r>
            <a:endParaRPr lang="en-US"/>
          </a:p>
        </p:txBody>
      </p:sp>
      <p:sp>
        <p:nvSpPr>
          <p:cNvPr id="5" name="Footer Placeholder 4">
            <a:extLst>
              <a:ext uri="{FF2B5EF4-FFF2-40B4-BE49-F238E27FC236}">
                <a16:creationId xmlns:a16="http://schemas.microsoft.com/office/drawing/2014/main" id="{C70587F6-75C7-2148-8B79-31080C0FC59D}"/>
              </a:ext>
            </a:extLst>
          </p:cNvPr>
          <p:cNvSpPr>
            <a:spLocks noGrp="1"/>
          </p:cNvSpPr>
          <p:nvPr>
            <p:ph type="ftr" sz="quarter" idx="11"/>
          </p:nvPr>
        </p:nvSpPr>
        <p:spPr/>
        <p:txBody>
          <a:bodyPr/>
          <a:lstStyle/>
          <a:p>
            <a:r>
              <a:rPr lang="en-US" smtClean="0"/>
              <a:t>ESB-RES-C193 L1G2-Speech to Connect-Learner Workbook-Section 2</a:t>
            </a:r>
            <a:endParaRPr lang="en-US"/>
          </a:p>
        </p:txBody>
      </p:sp>
      <p:sp>
        <p:nvSpPr>
          <p:cNvPr id="6" name="Slide Number Placeholder 5">
            <a:extLst>
              <a:ext uri="{FF2B5EF4-FFF2-40B4-BE49-F238E27FC236}">
                <a16:creationId xmlns:a16="http://schemas.microsoft.com/office/drawing/2014/main" id="{82048A04-D702-C24C-9707-D3E019B605C6}"/>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9624432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US" smtClean="0"/>
              <a:t>25/01/2024</a:t>
            </a:r>
            <a:endParaRPr lang="en-GB" dirty="0"/>
          </a:p>
        </p:txBody>
      </p:sp>
      <p:sp>
        <p:nvSpPr>
          <p:cNvPr id="5" name="Footer Placeholder 4"/>
          <p:cNvSpPr>
            <a:spLocks noGrp="1"/>
          </p:cNvSpPr>
          <p:nvPr>
            <p:ph type="ftr" sz="quarter" idx="11"/>
          </p:nvPr>
        </p:nvSpPr>
        <p:spPr/>
        <p:txBody>
          <a:bodyPr/>
          <a:lstStyle/>
          <a:p>
            <a:r>
              <a:rPr lang="en-US" smtClean="0"/>
              <a:t>ESB-RES-C193 L1G2-Speech to Connect-Learner Workbook-Section 2</a:t>
            </a:r>
            <a:endParaRPr lang="en-GB" dirty="0"/>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dirty="0"/>
          </a:p>
        </p:txBody>
      </p:sp>
      <p:pic>
        <p:nvPicPr>
          <p:cNvPr id="7" name="Picture 6">
            <a:extLst>
              <a:ext uri="{FF2B5EF4-FFF2-40B4-BE49-F238E27FC236}">
                <a16:creationId xmlns:a16="http://schemas.microsoft.com/office/drawing/2014/main" id="{4600C886-C942-4FFD-AD45-A0EDD8F9637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99330" y="9009451"/>
            <a:ext cx="324036" cy="507364"/>
          </a:xfrm>
          <a:prstGeom prst="rect">
            <a:avLst/>
          </a:prstGeom>
        </p:spPr>
      </p:pic>
      <p:sp>
        <p:nvSpPr>
          <p:cNvPr id="8" name="TextBox 7">
            <a:extLst>
              <a:ext uri="{FF2B5EF4-FFF2-40B4-BE49-F238E27FC236}">
                <a16:creationId xmlns:a16="http://schemas.microsoft.com/office/drawing/2014/main" id="{63021D0F-5EA6-414F-93CA-2218D946A096}"/>
              </a:ext>
            </a:extLst>
          </p:cNvPr>
          <p:cNvSpPr txBox="1"/>
          <p:nvPr userDrawn="1"/>
        </p:nvSpPr>
        <p:spPr>
          <a:xfrm>
            <a:off x="5630495" y="9009452"/>
            <a:ext cx="766614" cy="507831"/>
          </a:xfrm>
          <a:prstGeom prst="rect">
            <a:avLst/>
          </a:prstGeom>
          <a:noFill/>
        </p:spPr>
        <p:txBody>
          <a:bodyPr wrap="square" rtlCol="0">
            <a:spAutoFit/>
          </a:bodyPr>
          <a:lstStyle/>
          <a:p>
            <a:r>
              <a:rPr lang="en-GB" sz="1350" dirty="0"/>
              <a:t>@ESBUK</a:t>
            </a:r>
          </a:p>
        </p:txBody>
      </p:sp>
      <p:pic>
        <p:nvPicPr>
          <p:cNvPr id="9" name="Picture 8">
            <a:extLst>
              <a:ext uri="{FF2B5EF4-FFF2-40B4-BE49-F238E27FC236}">
                <a16:creationId xmlns:a16="http://schemas.microsoft.com/office/drawing/2014/main" id="{73E1708B-C169-428E-98D3-C8A3DB0C9574}"/>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13006" b="25809"/>
          <a:stretch/>
        </p:blipFill>
        <p:spPr>
          <a:xfrm>
            <a:off x="0" y="0"/>
            <a:ext cx="6858000" cy="1664185"/>
          </a:xfrm>
          <a:prstGeom prst="rect">
            <a:avLst/>
          </a:prstGeom>
        </p:spPr>
      </p:pic>
    </p:spTree>
    <p:extLst>
      <p:ext uri="{BB962C8B-B14F-4D97-AF65-F5344CB8AC3E}">
        <p14:creationId xmlns:p14="http://schemas.microsoft.com/office/powerpoint/2010/main" val="38408963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smtClean="0"/>
              <a:t>25/01/2024</a:t>
            </a:r>
            <a:endParaRPr lang="en-GB"/>
          </a:p>
        </p:txBody>
      </p:sp>
      <p:sp>
        <p:nvSpPr>
          <p:cNvPr id="5" name="Footer Placeholder 4"/>
          <p:cNvSpPr>
            <a:spLocks noGrp="1"/>
          </p:cNvSpPr>
          <p:nvPr>
            <p:ph type="ftr" sz="quarter" idx="11"/>
          </p:nvPr>
        </p:nvSpPr>
        <p:spPr/>
        <p:txBody>
          <a:bodyPr/>
          <a:lstStyle/>
          <a:p>
            <a:r>
              <a:rPr lang="en-US" smtClean="0"/>
              <a:t>ESB-RES-C193 L1G2-Speech to Connect-Learner Workbook-Section 2</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1169764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smtClean="0"/>
              <a:t>25/01/2024</a:t>
            </a:r>
            <a:endParaRPr lang="en-GB"/>
          </a:p>
        </p:txBody>
      </p:sp>
      <p:sp>
        <p:nvSpPr>
          <p:cNvPr id="5" name="Footer Placeholder 4"/>
          <p:cNvSpPr>
            <a:spLocks noGrp="1"/>
          </p:cNvSpPr>
          <p:nvPr>
            <p:ph type="ftr" sz="quarter" idx="11"/>
          </p:nvPr>
        </p:nvSpPr>
        <p:spPr/>
        <p:txBody>
          <a:bodyPr/>
          <a:lstStyle/>
          <a:p>
            <a:r>
              <a:rPr lang="en-US" smtClean="0"/>
              <a:t>ESB-RES-C193 L1G2-Speech to Connect-Learner Workbook-Section 2</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9972632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smtClean="0"/>
              <a:t>25/01/2024</a:t>
            </a:r>
            <a:endParaRPr lang="en-GB"/>
          </a:p>
        </p:txBody>
      </p:sp>
      <p:sp>
        <p:nvSpPr>
          <p:cNvPr id="6" name="Footer Placeholder 5"/>
          <p:cNvSpPr>
            <a:spLocks noGrp="1"/>
          </p:cNvSpPr>
          <p:nvPr>
            <p:ph type="ftr" sz="quarter" idx="11"/>
          </p:nvPr>
        </p:nvSpPr>
        <p:spPr/>
        <p:txBody>
          <a:bodyPr/>
          <a:lstStyle/>
          <a:p>
            <a:r>
              <a:rPr lang="en-US" smtClean="0"/>
              <a:t>ESB-RES-C193 L1G2-Speech to Connect-Learner Workbook-Section 2</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8863858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smtClean="0"/>
              <a:t>25/01/2024</a:t>
            </a:r>
            <a:endParaRPr lang="en-GB"/>
          </a:p>
        </p:txBody>
      </p:sp>
      <p:sp>
        <p:nvSpPr>
          <p:cNvPr id="8" name="Footer Placeholder 7"/>
          <p:cNvSpPr>
            <a:spLocks noGrp="1"/>
          </p:cNvSpPr>
          <p:nvPr>
            <p:ph type="ftr" sz="quarter" idx="11"/>
          </p:nvPr>
        </p:nvSpPr>
        <p:spPr/>
        <p:txBody>
          <a:bodyPr/>
          <a:lstStyle/>
          <a:p>
            <a:r>
              <a:rPr lang="en-US" smtClean="0"/>
              <a:t>ESB-RES-C193 L1G2-Speech to Connect-Learner Workbook-Section 2</a:t>
            </a:r>
            <a:endParaRPr lang="en-GB"/>
          </a:p>
        </p:txBody>
      </p:sp>
      <p:sp>
        <p:nvSpPr>
          <p:cNvPr id="9" name="Slide Number Placeholder 8"/>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2161150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smtClean="0"/>
              <a:t>25/01/2024</a:t>
            </a:r>
            <a:endParaRPr lang="en-GB"/>
          </a:p>
        </p:txBody>
      </p:sp>
      <p:sp>
        <p:nvSpPr>
          <p:cNvPr id="4" name="Footer Placeholder 3"/>
          <p:cNvSpPr>
            <a:spLocks noGrp="1"/>
          </p:cNvSpPr>
          <p:nvPr>
            <p:ph type="ftr" sz="quarter" idx="11"/>
          </p:nvPr>
        </p:nvSpPr>
        <p:spPr/>
        <p:txBody>
          <a:bodyPr/>
          <a:lstStyle/>
          <a:p>
            <a:r>
              <a:rPr lang="en-US" smtClean="0"/>
              <a:t>ESB-RES-C193 L1G2-Speech to Connect-Learner Workbook-Section 2</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6513226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25/01/2024</a:t>
            </a:r>
            <a:endParaRPr lang="en-GB"/>
          </a:p>
        </p:txBody>
      </p:sp>
      <p:sp>
        <p:nvSpPr>
          <p:cNvPr id="3" name="Footer Placeholder 2"/>
          <p:cNvSpPr>
            <a:spLocks noGrp="1"/>
          </p:cNvSpPr>
          <p:nvPr>
            <p:ph type="ftr" sz="quarter" idx="11"/>
          </p:nvPr>
        </p:nvSpPr>
        <p:spPr/>
        <p:txBody>
          <a:bodyPr/>
          <a:lstStyle/>
          <a:p>
            <a:r>
              <a:rPr lang="en-US" smtClean="0"/>
              <a:t>ESB-RES-C193 L1G2-Speech to Connect-Learner Workbook-Section 2</a:t>
            </a:r>
            <a:endParaRPr lang="en-GB"/>
          </a:p>
        </p:txBody>
      </p:sp>
      <p:sp>
        <p:nvSpPr>
          <p:cNvPr id="4" name="Slide Number Placeholder 3"/>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9547533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smtClean="0"/>
              <a:t>25/01/2024</a:t>
            </a:r>
            <a:endParaRPr lang="en-GB"/>
          </a:p>
        </p:txBody>
      </p:sp>
      <p:sp>
        <p:nvSpPr>
          <p:cNvPr id="6" name="Footer Placeholder 5"/>
          <p:cNvSpPr>
            <a:spLocks noGrp="1"/>
          </p:cNvSpPr>
          <p:nvPr>
            <p:ph type="ftr" sz="quarter" idx="11"/>
          </p:nvPr>
        </p:nvSpPr>
        <p:spPr/>
        <p:txBody>
          <a:bodyPr/>
          <a:lstStyle/>
          <a:p>
            <a:r>
              <a:rPr lang="en-US" smtClean="0"/>
              <a:t>ESB-RES-C193 L1G2-Speech to Connect-Learner Workbook-Section 2</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8031721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44FF3-0293-F242-8A38-C19881589B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CC4797-360D-FB40-9984-BD6CA6D93FD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BC5C93-C82D-6545-A89C-D1F0182391F9}"/>
              </a:ext>
            </a:extLst>
          </p:cNvPr>
          <p:cNvSpPr>
            <a:spLocks noGrp="1"/>
          </p:cNvSpPr>
          <p:nvPr>
            <p:ph type="dt" sz="half" idx="10"/>
          </p:nvPr>
        </p:nvSpPr>
        <p:spPr/>
        <p:txBody>
          <a:bodyPr/>
          <a:lstStyle/>
          <a:p>
            <a:r>
              <a:rPr lang="en-US" smtClean="0"/>
              <a:t>25/01/2024</a:t>
            </a:r>
            <a:endParaRPr lang="en-US"/>
          </a:p>
        </p:txBody>
      </p:sp>
      <p:sp>
        <p:nvSpPr>
          <p:cNvPr id="5" name="Footer Placeholder 4">
            <a:extLst>
              <a:ext uri="{FF2B5EF4-FFF2-40B4-BE49-F238E27FC236}">
                <a16:creationId xmlns:a16="http://schemas.microsoft.com/office/drawing/2014/main" id="{0BE0AAB1-487E-7448-BF62-D05379C1CA92}"/>
              </a:ext>
            </a:extLst>
          </p:cNvPr>
          <p:cNvSpPr>
            <a:spLocks noGrp="1"/>
          </p:cNvSpPr>
          <p:nvPr>
            <p:ph type="ftr" sz="quarter" idx="11"/>
          </p:nvPr>
        </p:nvSpPr>
        <p:spPr/>
        <p:txBody>
          <a:bodyPr/>
          <a:lstStyle/>
          <a:p>
            <a:r>
              <a:rPr lang="en-US" smtClean="0"/>
              <a:t>ESB-RES-C193 L1G2-Speech to Connect-Learner Workbook-Section 2</a:t>
            </a:r>
            <a:endParaRPr lang="en-US"/>
          </a:p>
        </p:txBody>
      </p:sp>
      <p:sp>
        <p:nvSpPr>
          <p:cNvPr id="6" name="Slide Number Placeholder 5">
            <a:extLst>
              <a:ext uri="{FF2B5EF4-FFF2-40B4-BE49-F238E27FC236}">
                <a16:creationId xmlns:a16="http://schemas.microsoft.com/office/drawing/2014/main" id="{CE0E5DF2-6728-914C-B046-382A09BD374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3927759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smtClean="0"/>
              <a:t>25/01/2024</a:t>
            </a:r>
            <a:endParaRPr lang="en-GB"/>
          </a:p>
        </p:txBody>
      </p:sp>
      <p:sp>
        <p:nvSpPr>
          <p:cNvPr id="6" name="Footer Placeholder 5"/>
          <p:cNvSpPr>
            <a:spLocks noGrp="1"/>
          </p:cNvSpPr>
          <p:nvPr>
            <p:ph type="ftr" sz="quarter" idx="11"/>
          </p:nvPr>
        </p:nvSpPr>
        <p:spPr/>
        <p:txBody>
          <a:bodyPr/>
          <a:lstStyle/>
          <a:p>
            <a:r>
              <a:rPr lang="en-US" smtClean="0"/>
              <a:t>ESB-RES-C193 L1G2-Speech to Connect-Learner Workbook-Section 2</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7212315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smtClean="0"/>
              <a:t>25/01/2024</a:t>
            </a:r>
            <a:endParaRPr lang="en-GB"/>
          </a:p>
        </p:txBody>
      </p:sp>
      <p:sp>
        <p:nvSpPr>
          <p:cNvPr id="5" name="Footer Placeholder 4"/>
          <p:cNvSpPr>
            <a:spLocks noGrp="1"/>
          </p:cNvSpPr>
          <p:nvPr>
            <p:ph type="ftr" sz="quarter" idx="11"/>
          </p:nvPr>
        </p:nvSpPr>
        <p:spPr/>
        <p:txBody>
          <a:bodyPr/>
          <a:lstStyle/>
          <a:p>
            <a:r>
              <a:rPr lang="en-US" smtClean="0"/>
              <a:t>ESB-RES-C193 L1G2-Speech to Connect-Learner Workbook-Section 2</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7079348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smtClean="0"/>
              <a:t>25/01/2024</a:t>
            </a:r>
            <a:endParaRPr lang="en-GB"/>
          </a:p>
        </p:txBody>
      </p:sp>
      <p:sp>
        <p:nvSpPr>
          <p:cNvPr id="5" name="Footer Placeholder 4"/>
          <p:cNvSpPr>
            <a:spLocks noGrp="1"/>
          </p:cNvSpPr>
          <p:nvPr>
            <p:ph type="ftr" sz="quarter" idx="11"/>
          </p:nvPr>
        </p:nvSpPr>
        <p:spPr/>
        <p:txBody>
          <a:bodyPr/>
          <a:lstStyle/>
          <a:p>
            <a:r>
              <a:rPr lang="en-US" smtClean="0"/>
              <a:t>ESB-RES-C193 L1G2-Speech to Connect-Learner Workbook-Section 2</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9473678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71488" y="2144693"/>
            <a:ext cx="5915025" cy="1914702"/>
          </a:xfrm>
        </p:spPr>
        <p:txBody>
          <a:bodyPr/>
          <a:lstStyle/>
          <a:p>
            <a:r>
              <a:rPr lang="en-US" dirty="0"/>
              <a:t>Click to edit Master title style</a:t>
            </a:r>
          </a:p>
        </p:txBody>
      </p:sp>
      <p:sp>
        <p:nvSpPr>
          <p:cNvPr id="3" name="Date Placeholder 2"/>
          <p:cNvSpPr>
            <a:spLocks noGrp="1"/>
          </p:cNvSpPr>
          <p:nvPr>
            <p:ph type="dt" sz="half" idx="10"/>
          </p:nvPr>
        </p:nvSpPr>
        <p:spPr>
          <a:xfrm>
            <a:off x="134634" y="9181402"/>
            <a:ext cx="1543050" cy="527403"/>
          </a:xfrm>
        </p:spPr>
        <p:txBody>
          <a:bodyPr/>
          <a:lstStyle/>
          <a:p>
            <a:r>
              <a:rPr lang="en-US" smtClean="0"/>
              <a:t>25/01/2024</a:t>
            </a:r>
            <a:endParaRPr lang="en-GB"/>
          </a:p>
        </p:txBody>
      </p:sp>
      <p:sp>
        <p:nvSpPr>
          <p:cNvPr id="4" name="Footer Placeholder 3"/>
          <p:cNvSpPr>
            <a:spLocks noGrp="1"/>
          </p:cNvSpPr>
          <p:nvPr>
            <p:ph type="ftr" sz="quarter" idx="11"/>
          </p:nvPr>
        </p:nvSpPr>
        <p:spPr>
          <a:xfrm>
            <a:off x="1808822" y="9181402"/>
            <a:ext cx="2314575" cy="527403"/>
          </a:xfrm>
        </p:spPr>
        <p:txBody>
          <a:bodyPr/>
          <a:lstStyle/>
          <a:p>
            <a:r>
              <a:rPr lang="en-US" smtClean="0"/>
              <a:t>ESB-RES-C193 L1G2-Speech to Connect-Learner Workbook-Section 2</a:t>
            </a:r>
            <a:endParaRPr lang="en-GB"/>
          </a:p>
        </p:txBody>
      </p:sp>
      <p:sp>
        <p:nvSpPr>
          <p:cNvPr id="5" name="Slide Number Placeholder 4"/>
          <p:cNvSpPr>
            <a:spLocks noGrp="1"/>
          </p:cNvSpPr>
          <p:nvPr>
            <p:ph type="sldNum" sz="quarter" idx="12"/>
          </p:nvPr>
        </p:nvSpPr>
        <p:spPr>
          <a:xfrm>
            <a:off x="4254533" y="9181402"/>
            <a:ext cx="1118685" cy="527403"/>
          </a:xfrm>
        </p:spPr>
        <p:txBody>
          <a:bodyPr/>
          <a:lstStyle/>
          <a:p>
            <a:fld id="{EFC07C4F-4DD7-4452-9CBE-7B4BC77324C7}" type="slidenum">
              <a:rPr lang="en-GB" smtClean="0"/>
              <a:t>‹#›</a:t>
            </a:fld>
            <a:endParaRPr lang="en-GB"/>
          </a:p>
        </p:txBody>
      </p:sp>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07810" y="9181396"/>
            <a:ext cx="415556" cy="461579"/>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5504354" y="9261430"/>
            <a:ext cx="894977" cy="300082"/>
          </a:xfrm>
          <a:prstGeom prst="rect">
            <a:avLst/>
          </a:prstGeom>
          <a:noFill/>
        </p:spPr>
        <p:txBody>
          <a:bodyPr wrap="square" rtlCol="0">
            <a:spAutoFit/>
          </a:bodyPr>
          <a:lstStyle/>
          <a:p>
            <a:r>
              <a:rPr lang="en-GB" sz="1350" dirty="0"/>
              <a:t>@ESBUK</a:t>
            </a:r>
          </a:p>
        </p:txBody>
      </p:sp>
      <p:pic>
        <p:nvPicPr>
          <p:cNvPr id="10" name="Picture 9" descr="Graphical user interface&#10;&#10;Description automatically generated with medium confidence">
            <a:extLst>
              <a:ext uri="{FF2B5EF4-FFF2-40B4-BE49-F238E27FC236}">
                <a16:creationId xmlns:a16="http://schemas.microsoft.com/office/drawing/2014/main" id="{1C76E616-E364-4CA6-B271-13B56839196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8856"/>
            <a:ext cx="6858000" cy="1412264"/>
          </a:xfrm>
          <a:prstGeom prst="rect">
            <a:avLst/>
          </a:prstGeom>
        </p:spPr>
      </p:pic>
    </p:spTree>
    <p:extLst>
      <p:ext uri="{BB962C8B-B14F-4D97-AF65-F5344CB8AC3E}">
        <p14:creationId xmlns:p14="http://schemas.microsoft.com/office/powerpoint/2010/main" val="9449583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44724" y="1922099"/>
            <a:ext cx="5143500" cy="1453799"/>
          </a:xfrm>
        </p:spPr>
        <p:txBody>
          <a:bodyPr anchor="b"/>
          <a:lstStyle>
            <a:lvl1pPr algn="ctr">
              <a:defRPr sz="3375" baseline="0">
                <a:latin typeface="Calibri" panose="020F0502020204030204" pitchFamily="34" charset="0"/>
              </a:defRPr>
            </a:lvl1pPr>
          </a:lstStyle>
          <a:p>
            <a:r>
              <a:rPr lang="en-US" dirty="0"/>
              <a:t>Title</a:t>
            </a:r>
          </a:p>
        </p:txBody>
      </p:sp>
      <p:sp>
        <p:nvSpPr>
          <p:cNvPr id="3" name="Subtitle 2"/>
          <p:cNvSpPr>
            <a:spLocks noGrp="1"/>
          </p:cNvSpPr>
          <p:nvPr>
            <p:ph type="subTitle" idx="1" hasCustomPrompt="1"/>
          </p:nvPr>
        </p:nvSpPr>
        <p:spPr>
          <a:xfrm>
            <a:off x="944724" y="4256352"/>
            <a:ext cx="5143500" cy="2391656"/>
          </a:xfrm>
        </p:spPr>
        <p:txBody>
          <a:bodyPr>
            <a:normAutofit/>
          </a:bodyPr>
          <a:lstStyle>
            <a:lvl1pPr marL="0" indent="0" algn="ctr">
              <a:buNone/>
              <a:defRPr sz="2400">
                <a:solidFill>
                  <a:schemeClr val="bg2">
                    <a:lumMod val="50000"/>
                  </a:schemeClr>
                </a:solidFill>
              </a:defRPr>
            </a:lvl1pPr>
            <a:lvl2pPr marL="257158" indent="0" algn="ctr">
              <a:buNone/>
              <a:defRPr sz="1125"/>
            </a:lvl2pPr>
            <a:lvl3pPr marL="514316" indent="0" algn="ctr">
              <a:buNone/>
              <a:defRPr sz="1013"/>
            </a:lvl3pPr>
            <a:lvl4pPr marL="771473" indent="0" algn="ctr">
              <a:buNone/>
              <a:defRPr sz="900"/>
            </a:lvl4pPr>
            <a:lvl5pPr marL="1028632" indent="0" algn="ctr">
              <a:buNone/>
              <a:defRPr sz="900"/>
            </a:lvl5pPr>
            <a:lvl6pPr marL="1285789" indent="0" algn="ctr">
              <a:buNone/>
              <a:defRPr sz="900"/>
            </a:lvl6pPr>
            <a:lvl7pPr marL="1542947" indent="0" algn="ctr">
              <a:buNone/>
              <a:defRPr sz="900"/>
            </a:lvl7pPr>
            <a:lvl8pPr marL="1800105" indent="0" algn="ctr">
              <a:buNone/>
              <a:defRPr sz="900"/>
            </a:lvl8pPr>
            <a:lvl9pPr marL="2057262" indent="0" algn="ctr">
              <a:buNone/>
              <a:defRPr sz="900"/>
            </a:lvl9pPr>
          </a:lstStyle>
          <a:p>
            <a:r>
              <a:rPr lang="en-US" dirty="0"/>
              <a:t>Subtitle</a:t>
            </a:r>
          </a:p>
        </p:txBody>
      </p:sp>
      <p:sp>
        <p:nvSpPr>
          <p:cNvPr id="4" name="Date Placeholder 3"/>
          <p:cNvSpPr>
            <a:spLocks noGrp="1"/>
          </p:cNvSpPr>
          <p:nvPr>
            <p:ph type="dt" sz="half" idx="10"/>
          </p:nvPr>
        </p:nvSpPr>
        <p:spPr>
          <a:xfrm>
            <a:off x="85725" y="9181402"/>
            <a:ext cx="1543050" cy="527403"/>
          </a:xfrm>
        </p:spPr>
        <p:txBody>
          <a:bodyPr/>
          <a:lstStyle/>
          <a:p>
            <a:r>
              <a:rPr lang="en-US" smtClean="0"/>
              <a:t>25/01/2024</a:t>
            </a:r>
            <a:endParaRPr lang="en-GB" dirty="0"/>
          </a:p>
        </p:txBody>
      </p:sp>
      <p:sp>
        <p:nvSpPr>
          <p:cNvPr id="5" name="Footer Placeholder 4"/>
          <p:cNvSpPr>
            <a:spLocks noGrp="1"/>
          </p:cNvSpPr>
          <p:nvPr>
            <p:ph type="ftr" sz="quarter" idx="11"/>
          </p:nvPr>
        </p:nvSpPr>
        <p:spPr>
          <a:xfrm>
            <a:off x="1862828" y="9181401"/>
            <a:ext cx="2314575" cy="527403"/>
          </a:xfrm>
        </p:spPr>
        <p:txBody>
          <a:bodyPr/>
          <a:lstStyle/>
          <a:p>
            <a:r>
              <a:rPr lang="en-US" smtClean="0"/>
              <a:t>ESB-RES-C193 L1G2-Speech to Connect-Learner Workbook-Section 2</a:t>
            </a:r>
            <a:endParaRPr lang="en-GB" dirty="0"/>
          </a:p>
        </p:txBody>
      </p:sp>
      <p:sp>
        <p:nvSpPr>
          <p:cNvPr id="6" name="Slide Number Placeholder 5"/>
          <p:cNvSpPr>
            <a:spLocks noGrp="1"/>
          </p:cNvSpPr>
          <p:nvPr>
            <p:ph type="sldNum" sz="quarter" idx="12"/>
          </p:nvPr>
        </p:nvSpPr>
        <p:spPr>
          <a:xfrm>
            <a:off x="4410300" y="9181399"/>
            <a:ext cx="1217974" cy="527403"/>
          </a:xfrm>
        </p:spPr>
        <p:txBody>
          <a:bodyPr/>
          <a:lstStyle/>
          <a:p>
            <a:fld id="{EFC07C4F-4DD7-4452-9CBE-7B4BC77324C7}" type="slidenum">
              <a:rPr lang="en-GB" smtClean="0"/>
              <a:t>‹#›</a:t>
            </a:fld>
            <a:endParaRPr lang="en-GB"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99330" y="9009451"/>
            <a:ext cx="324036" cy="507364"/>
          </a:xfrm>
          <a:prstGeom prst="rect">
            <a:avLst/>
          </a:prstGeom>
        </p:spPr>
      </p:pic>
      <p:sp>
        <p:nvSpPr>
          <p:cNvPr id="10" name="TextBox 9"/>
          <p:cNvSpPr txBox="1"/>
          <p:nvPr userDrawn="1"/>
        </p:nvSpPr>
        <p:spPr>
          <a:xfrm>
            <a:off x="5630495" y="9009452"/>
            <a:ext cx="766614" cy="507831"/>
          </a:xfrm>
          <a:prstGeom prst="rect">
            <a:avLst/>
          </a:prstGeom>
          <a:noFill/>
        </p:spPr>
        <p:txBody>
          <a:bodyPr wrap="square" rtlCol="0">
            <a:spAutoFit/>
          </a:bodyPr>
          <a:lstStyle/>
          <a:p>
            <a:r>
              <a:rPr lang="en-GB" sz="1350" dirty="0"/>
              <a:t>@ESBUK</a:t>
            </a:r>
          </a:p>
        </p:txBody>
      </p:sp>
      <p:pic>
        <p:nvPicPr>
          <p:cNvPr id="11" name="Picture 10" descr="Graphical user interface&#10;&#10;Description automatically generated with medium confidence">
            <a:extLst>
              <a:ext uri="{FF2B5EF4-FFF2-40B4-BE49-F238E27FC236}">
                <a16:creationId xmlns:a16="http://schemas.microsoft.com/office/drawing/2014/main" id="{5CFDA9DD-4E7C-4498-9198-6EB032F867F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8856"/>
            <a:ext cx="6858000" cy="1412264"/>
          </a:xfrm>
          <a:prstGeom prst="rect">
            <a:avLst/>
          </a:prstGeom>
        </p:spPr>
      </p:pic>
    </p:spTree>
    <p:extLst>
      <p:ext uri="{BB962C8B-B14F-4D97-AF65-F5344CB8AC3E}">
        <p14:creationId xmlns:p14="http://schemas.microsoft.com/office/powerpoint/2010/main" val="21406123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smtClean="0"/>
              <a:t>25/01/2024</a:t>
            </a:r>
            <a:endParaRPr lang="en-GB"/>
          </a:p>
        </p:txBody>
      </p:sp>
      <p:sp>
        <p:nvSpPr>
          <p:cNvPr id="4" name="Footer Placeholder 3"/>
          <p:cNvSpPr>
            <a:spLocks noGrp="1"/>
          </p:cNvSpPr>
          <p:nvPr>
            <p:ph type="ftr" sz="quarter" idx="11"/>
          </p:nvPr>
        </p:nvSpPr>
        <p:spPr/>
        <p:txBody>
          <a:bodyPr/>
          <a:lstStyle/>
          <a:p>
            <a:r>
              <a:rPr lang="en-US" smtClean="0"/>
              <a:t>ESB-RES-C193 L1G2-Speech to Connect-Learner Workbook-Section 2</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8106158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6FD78-2B18-5C41-9B2A-987A5E8F3457}"/>
              </a:ext>
            </a:extLst>
          </p:cNvPr>
          <p:cNvSpPr>
            <a:spLocks noGrp="1"/>
          </p:cNvSpPr>
          <p:nvPr>
            <p:ph type="title"/>
          </p:nvPr>
        </p:nvSpPr>
        <p:spPr>
          <a:xfrm>
            <a:off x="467918" y="2469625"/>
            <a:ext cx="5915025" cy="4120620"/>
          </a:xfrm>
        </p:spPr>
        <p:txBody>
          <a:bodyPr anchor="b"/>
          <a:lstStyle>
            <a:lvl1pPr>
              <a:defRPr sz="4499"/>
            </a:lvl1pPr>
          </a:lstStyle>
          <a:p>
            <a:r>
              <a:rPr lang="en-US"/>
              <a:t>Click to edit Master title style</a:t>
            </a:r>
          </a:p>
        </p:txBody>
      </p:sp>
      <p:sp>
        <p:nvSpPr>
          <p:cNvPr id="3" name="Text Placeholder 2">
            <a:extLst>
              <a:ext uri="{FF2B5EF4-FFF2-40B4-BE49-F238E27FC236}">
                <a16:creationId xmlns:a16="http://schemas.microsoft.com/office/drawing/2014/main" id="{A3B1F8DF-4D26-0E4A-9B43-4C8CF4571E7C}"/>
              </a:ext>
            </a:extLst>
          </p:cNvPr>
          <p:cNvSpPr>
            <a:spLocks noGrp="1"/>
          </p:cNvSpPr>
          <p:nvPr>
            <p:ph type="body" idx="1"/>
          </p:nvPr>
        </p:nvSpPr>
        <p:spPr>
          <a:xfrm>
            <a:off x="467918" y="6629231"/>
            <a:ext cx="5915025" cy="2166937"/>
          </a:xfrm>
        </p:spPr>
        <p:txBody>
          <a:bodyPr/>
          <a:lstStyle>
            <a:lvl1pPr marL="0" indent="0">
              <a:buNone/>
              <a:defRPr sz="1800">
                <a:solidFill>
                  <a:schemeClr val="tx1">
                    <a:tint val="75000"/>
                  </a:schemeClr>
                </a:solidFill>
              </a:defRPr>
            </a:lvl1pPr>
            <a:lvl2pPr marL="342878" indent="0">
              <a:buNone/>
              <a:defRPr sz="1500">
                <a:solidFill>
                  <a:schemeClr val="tx1">
                    <a:tint val="75000"/>
                  </a:schemeClr>
                </a:solidFill>
              </a:defRPr>
            </a:lvl2pPr>
            <a:lvl3pPr marL="685754" indent="0">
              <a:buNone/>
              <a:defRPr sz="1350">
                <a:solidFill>
                  <a:schemeClr val="tx1">
                    <a:tint val="75000"/>
                  </a:schemeClr>
                </a:solidFill>
              </a:defRPr>
            </a:lvl3pPr>
            <a:lvl4pPr marL="1028632" indent="0">
              <a:buNone/>
              <a:defRPr sz="1200">
                <a:solidFill>
                  <a:schemeClr val="tx1">
                    <a:tint val="75000"/>
                  </a:schemeClr>
                </a:solidFill>
              </a:defRPr>
            </a:lvl4pPr>
            <a:lvl5pPr marL="1371508" indent="0">
              <a:buNone/>
              <a:defRPr sz="1200">
                <a:solidFill>
                  <a:schemeClr val="tx1">
                    <a:tint val="75000"/>
                  </a:schemeClr>
                </a:solidFill>
              </a:defRPr>
            </a:lvl5pPr>
            <a:lvl6pPr marL="1714385" indent="0">
              <a:buNone/>
              <a:defRPr sz="1200">
                <a:solidFill>
                  <a:schemeClr val="tx1">
                    <a:tint val="75000"/>
                  </a:schemeClr>
                </a:solidFill>
              </a:defRPr>
            </a:lvl6pPr>
            <a:lvl7pPr marL="2057262" indent="0">
              <a:buNone/>
              <a:defRPr sz="1200">
                <a:solidFill>
                  <a:schemeClr val="tx1">
                    <a:tint val="75000"/>
                  </a:schemeClr>
                </a:solidFill>
              </a:defRPr>
            </a:lvl7pPr>
            <a:lvl8pPr marL="2400140" indent="0">
              <a:buNone/>
              <a:defRPr sz="1200">
                <a:solidFill>
                  <a:schemeClr val="tx1">
                    <a:tint val="75000"/>
                  </a:schemeClr>
                </a:solidFill>
              </a:defRPr>
            </a:lvl8pPr>
            <a:lvl9pPr marL="2743017"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E2C0573-21A9-E245-A498-690B21359615}"/>
              </a:ext>
            </a:extLst>
          </p:cNvPr>
          <p:cNvSpPr>
            <a:spLocks noGrp="1"/>
          </p:cNvSpPr>
          <p:nvPr>
            <p:ph type="dt" sz="half" idx="10"/>
          </p:nvPr>
        </p:nvSpPr>
        <p:spPr/>
        <p:txBody>
          <a:bodyPr/>
          <a:lstStyle/>
          <a:p>
            <a:r>
              <a:rPr lang="en-US" smtClean="0"/>
              <a:t>25/01/2024</a:t>
            </a:r>
            <a:endParaRPr lang="en-US"/>
          </a:p>
        </p:txBody>
      </p:sp>
      <p:sp>
        <p:nvSpPr>
          <p:cNvPr id="5" name="Footer Placeholder 4">
            <a:extLst>
              <a:ext uri="{FF2B5EF4-FFF2-40B4-BE49-F238E27FC236}">
                <a16:creationId xmlns:a16="http://schemas.microsoft.com/office/drawing/2014/main" id="{BEFAED74-4105-0245-8D30-EBFFC80D480C}"/>
              </a:ext>
            </a:extLst>
          </p:cNvPr>
          <p:cNvSpPr>
            <a:spLocks noGrp="1"/>
          </p:cNvSpPr>
          <p:nvPr>
            <p:ph type="ftr" sz="quarter" idx="11"/>
          </p:nvPr>
        </p:nvSpPr>
        <p:spPr/>
        <p:txBody>
          <a:bodyPr/>
          <a:lstStyle/>
          <a:p>
            <a:r>
              <a:rPr lang="en-US" smtClean="0"/>
              <a:t>ESB-RES-C193 L1G2-Speech to Connect-Learner Workbook-Section 2</a:t>
            </a:r>
            <a:endParaRPr lang="en-US"/>
          </a:p>
        </p:txBody>
      </p:sp>
      <p:sp>
        <p:nvSpPr>
          <p:cNvPr id="6" name="Slide Number Placeholder 5">
            <a:extLst>
              <a:ext uri="{FF2B5EF4-FFF2-40B4-BE49-F238E27FC236}">
                <a16:creationId xmlns:a16="http://schemas.microsoft.com/office/drawing/2014/main" id="{4114EEF4-DE88-A34C-A097-3C67B234568F}"/>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8480592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69B44-87F1-9449-B428-9797FCCCBC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BD7D64-9149-E845-94AC-A63568B966CD}"/>
              </a:ext>
            </a:extLst>
          </p:cNvPr>
          <p:cNvSpPr>
            <a:spLocks noGrp="1"/>
          </p:cNvSpPr>
          <p:nvPr>
            <p:ph sz="half" idx="1"/>
          </p:nvPr>
        </p:nvSpPr>
        <p:spPr>
          <a:xfrm>
            <a:off x="471489" y="2637014"/>
            <a:ext cx="2900363" cy="62852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3A5A46E-30F4-C64D-AA5C-2B26832E7912}"/>
              </a:ext>
            </a:extLst>
          </p:cNvPr>
          <p:cNvSpPr>
            <a:spLocks noGrp="1"/>
          </p:cNvSpPr>
          <p:nvPr>
            <p:ph sz="half" idx="2"/>
          </p:nvPr>
        </p:nvSpPr>
        <p:spPr>
          <a:xfrm>
            <a:off x="3486153" y="2637014"/>
            <a:ext cx="2900363" cy="62852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5D23D10-C011-794C-BE2C-F90C5330228F}"/>
              </a:ext>
            </a:extLst>
          </p:cNvPr>
          <p:cNvSpPr>
            <a:spLocks noGrp="1"/>
          </p:cNvSpPr>
          <p:nvPr>
            <p:ph type="dt" sz="half" idx="10"/>
          </p:nvPr>
        </p:nvSpPr>
        <p:spPr/>
        <p:txBody>
          <a:bodyPr/>
          <a:lstStyle/>
          <a:p>
            <a:r>
              <a:rPr lang="en-US" smtClean="0"/>
              <a:t>25/01/2024</a:t>
            </a:r>
            <a:endParaRPr lang="en-US"/>
          </a:p>
        </p:txBody>
      </p:sp>
      <p:sp>
        <p:nvSpPr>
          <p:cNvPr id="6" name="Footer Placeholder 5">
            <a:extLst>
              <a:ext uri="{FF2B5EF4-FFF2-40B4-BE49-F238E27FC236}">
                <a16:creationId xmlns:a16="http://schemas.microsoft.com/office/drawing/2014/main" id="{ACE9DA27-CCC0-C845-83E0-D2DAED94018A}"/>
              </a:ext>
            </a:extLst>
          </p:cNvPr>
          <p:cNvSpPr>
            <a:spLocks noGrp="1"/>
          </p:cNvSpPr>
          <p:nvPr>
            <p:ph type="ftr" sz="quarter" idx="11"/>
          </p:nvPr>
        </p:nvSpPr>
        <p:spPr/>
        <p:txBody>
          <a:bodyPr/>
          <a:lstStyle/>
          <a:p>
            <a:r>
              <a:rPr lang="en-US" smtClean="0"/>
              <a:t>ESB-RES-C193 L1G2-Speech to Connect-Learner Workbook-Section 2</a:t>
            </a:r>
            <a:endParaRPr lang="en-US"/>
          </a:p>
        </p:txBody>
      </p:sp>
      <p:sp>
        <p:nvSpPr>
          <p:cNvPr id="7" name="Slide Number Placeholder 6">
            <a:extLst>
              <a:ext uri="{FF2B5EF4-FFF2-40B4-BE49-F238E27FC236}">
                <a16:creationId xmlns:a16="http://schemas.microsoft.com/office/drawing/2014/main" id="{5739F30F-B6CD-1E4C-9F8D-7D95E73193E5}"/>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2973433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BF9DC-E5DE-134E-A1F0-C6AB5B036116}"/>
              </a:ext>
            </a:extLst>
          </p:cNvPr>
          <p:cNvSpPr>
            <a:spLocks noGrp="1"/>
          </p:cNvSpPr>
          <p:nvPr>
            <p:ph type="title"/>
          </p:nvPr>
        </p:nvSpPr>
        <p:spPr>
          <a:xfrm>
            <a:off x="472679" y="527409"/>
            <a:ext cx="5915025" cy="1914702"/>
          </a:xfrm>
        </p:spPr>
        <p:txBody>
          <a:bodyPr/>
          <a:lstStyle/>
          <a:p>
            <a:r>
              <a:rPr lang="en-US"/>
              <a:t>Click to edit Master title style</a:t>
            </a:r>
          </a:p>
        </p:txBody>
      </p:sp>
      <p:sp>
        <p:nvSpPr>
          <p:cNvPr id="3" name="Text Placeholder 2">
            <a:extLst>
              <a:ext uri="{FF2B5EF4-FFF2-40B4-BE49-F238E27FC236}">
                <a16:creationId xmlns:a16="http://schemas.microsoft.com/office/drawing/2014/main" id="{71A7FA9A-4A58-514F-A496-7197565DD700}"/>
              </a:ext>
            </a:extLst>
          </p:cNvPr>
          <p:cNvSpPr>
            <a:spLocks noGrp="1"/>
          </p:cNvSpPr>
          <p:nvPr>
            <p:ph type="body" idx="1"/>
          </p:nvPr>
        </p:nvSpPr>
        <p:spPr>
          <a:xfrm>
            <a:off x="472682" y="2428348"/>
            <a:ext cx="2901553" cy="1190095"/>
          </a:xfrm>
        </p:spPr>
        <p:txBody>
          <a:bodyPr anchor="b"/>
          <a:lstStyle>
            <a:lvl1pPr marL="0" indent="0">
              <a:buNone/>
              <a:defRPr sz="1800" b="1"/>
            </a:lvl1pPr>
            <a:lvl2pPr marL="342878" indent="0">
              <a:buNone/>
              <a:defRPr sz="1500" b="1"/>
            </a:lvl2pPr>
            <a:lvl3pPr marL="685754" indent="0">
              <a:buNone/>
              <a:defRPr sz="1350" b="1"/>
            </a:lvl3pPr>
            <a:lvl4pPr marL="1028632" indent="0">
              <a:buNone/>
              <a:defRPr sz="1200" b="1"/>
            </a:lvl4pPr>
            <a:lvl5pPr marL="1371508" indent="0">
              <a:buNone/>
              <a:defRPr sz="1200" b="1"/>
            </a:lvl5pPr>
            <a:lvl6pPr marL="1714385" indent="0">
              <a:buNone/>
              <a:defRPr sz="1200" b="1"/>
            </a:lvl6pPr>
            <a:lvl7pPr marL="2057262" indent="0">
              <a:buNone/>
              <a:defRPr sz="1200" b="1"/>
            </a:lvl7pPr>
            <a:lvl8pPr marL="2400140" indent="0">
              <a:buNone/>
              <a:defRPr sz="1200" b="1"/>
            </a:lvl8pPr>
            <a:lvl9pPr marL="2743017"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5A8BCDE2-6557-9F4F-A945-7859F5B9DD29}"/>
              </a:ext>
            </a:extLst>
          </p:cNvPr>
          <p:cNvSpPr>
            <a:spLocks noGrp="1"/>
          </p:cNvSpPr>
          <p:nvPr>
            <p:ph sz="half" idx="2"/>
          </p:nvPr>
        </p:nvSpPr>
        <p:spPr>
          <a:xfrm>
            <a:off x="472682" y="3618443"/>
            <a:ext cx="2901553" cy="532218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BD9D11B-2219-5549-9D7C-A2E1833CC7A6}"/>
              </a:ext>
            </a:extLst>
          </p:cNvPr>
          <p:cNvSpPr>
            <a:spLocks noGrp="1"/>
          </p:cNvSpPr>
          <p:nvPr>
            <p:ph type="body" sz="quarter" idx="3"/>
          </p:nvPr>
        </p:nvSpPr>
        <p:spPr>
          <a:xfrm>
            <a:off x="3471864" y="2428348"/>
            <a:ext cx="2915841" cy="1190095"/>
          </a:xfrm>
        </p:spPr>
        <p:txBody>
          <a:bodyPr anchor="b"/>
          <a:lstStyle>
            <a:lvl1pPr marL="0" indent="0">
              <a:buNone/>
              <a:defRPr sz="1800" b="1"/>
            </a:lvl1pPr>
            <a:lvl2pPr marL="342878" indent="0">
              <a:buNone/>
              <a:defRPr sz="1500" b="1"/>
            </a:lvl2pPr>
            <a:lvl3pPr marL="685754" indent="0">
              <a:buNone/>
              <a:defRPr sz="1350" b="1"/>
            </a:lvl3pPr>
            <a:lvl4pPr marL="1028632" indent="0">
              <a:buNone/>
              <a:defRPr sz="1200" b="1"/>
            </a:lvl4pPr>
            <a:lvl5pPr marL="1371508" indent="0">
              <a:buNone/>
              <a:defRPr sz="1200" b="1"/>
            </a:lvl5pPr>
            <a:lvl6pPr marL="1714385" indent="0">
              <a:buNone/>
              <a:defRPr sz="1200" b="1"/>
            </a:lvl6pPr>
            <a:lvl7pPr marL="2057262" indent="0">
              <a:buNone/>
              <a:defRPr sz="1200" b="1"/>
            </a:lvl7pPr>
            <a:lvl8pPr marL="2400140" indent="0">
              <a:buNone/>
              <a:defRPr sz="1200" b="1"/>
            </a:lvl8pPr>
            <a:lvl9pPr marL="2743017"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F0D6A558-8F49-FF47-942A-29E891C28339}"/>
              </a:ext>
            </a:extLst>
          </p:cNvPr>
          <p:cNvSpPr>
            <a:spLocks noGrp="1"/>
          </p:cNvSpPr>
          <p:nvPr>
            <p:ph sz="quarter" idx="4"/>
          </p:nvPr>
        </p:nvSpPr>
        <p:spPr>
          <a:xfrm>
            <a:off x="3471864" y="3618443"/>
            <a:ext cx="2915841" cy="532218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389C6D-27D9-D34E-AD81-A008E032289F}"/>
              </a:ext>
            </a:extLst>
          </p:cNvPr>
          <p:cNvSpPr>
            <a:spLocks noGrp="1"/>
          </p:cNvSpPr>
          <p:nvPr>
            <p:ph type="dt" sz="half" idx="10"/>
          </p:nvPr>
        </p:nvSpPr>
        <p:spPr/>
        <p:txBody>
          <a:bodyPr/>
          <a:lstStyle/>
          <a:p>
            <a:r>
              <a:rPr lang="en-US" smtClean="0"/>
              <a:t>25/01/2024</a:t>
            </a:r>
            <a:endParaRPr lang="en-US"/>
          </a:p>
        </p:txBody>
      </p:sp>
      <p:sp>
        <p:nvSpPr>
          <p:cNvPr id="8" name="Footer Placeholder 7">
            <a:extLst>
              <a:ext uri="{FF2B5EF4-FFF2-40B4-BE49-F238E27FC236}">
                <a16:creationId xmlns:a16="http://schemas.microsoft.com/office/drawing/2014/main" id="{1ECB338C-347E-FD4B-BBE5-9556FC8C7F2C}"/>
              </a:ext>
            </a:extLst>
          </p:cNvPr>
          <p:cNvSpPr>
            <a:spLocks noGrp="1"/>
          </p:cNvSpPr>
          <p:nvPr>
            <p:ph type="ftr" sz="quarter" idx="11"/>
          </p:nvPr>
        </p:nvSpPr>
        <p:spPr/>
        <p:txBody>
          <a:bodyPr/>
          <a:lstStyle/>
          <a:p>
            <a:r>
              <a:rPr lang="en-US" smtClean="0"/>
              <a:t>ESB-RES-C193 L1G2-Speech to Connect-Learner Workbook-Section 2</a:t>
            </a:r>
            <a:endParaRPr lang="en-US"/>
          </a:p>
        </p:txBody>
      </p:sp>
      <p:sp>
        <p:nvSpPr>
          <p:cNvPr id="9" name="Slide Number Placeholder 8">
            <a:extLst>
              <a:ext uri="{FF2B5EF4-FFF2-40B4-BE49-F238E27FC236}">
                <a16:creationId xmlns:a16="http://schemas.microsoft.com/office/drawing/2014/main" id="{083AFE20-7D27-9D4D-B202-493D1C173A0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7591251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F8765-84D7-744A-A329-2D253F59942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89E971-D553-764B-B27A-EFC8EC4268AB}"/>
              </a:ext>
            </a:extLst>
          </p:cNvPr>
          <p:cNvSpPr>
            <a:spLocks noGrp="1"/>
          </p:cNvSpPr>
          <p:nvPr>
            <p:ph type="dt" sz="half" idx="10"/>
          </p:nvPr>
        </p:nvSpPr>
        <p:spPr/>
        <p:txBody>
          <a:bodyPr/>
          <a:lstStyle/>
          <a:p>
            <a:r>
              <a:rPr lang="en-US" smtClean="0"/>
              <a:t>25/01/2024</a:t>
            </a:r>
            <a:endParaRPr lang="en-US"/>
          </a:p>
        </p:txBody>
      </p:sp>
      <p:sp>
        <p:nvSpPr>
          <p:cNvPr id="4" name="Footer Placeholder 3">
            <a:extLst>
              <a:ext uri="{FF2B5EF4-FFF2-40B4-BE49-F238E27FC236}">
                <a16:creationId xmlns:a16="http://schemas.microsoft.com/office/drawing/2014/main" id="{DC0F501C-F391-A04B-A77F-E22C9149A695}"/>
              </a:ext>
            </a:extLst>
          </p:cNvPr>
          <p:cNvSpPr>
            <a:spLocks noGrp="1"/>
          </p:cNvSpPr>
          <p:nvPr>
            <p:ph type="ftr" sz="quarter" idx="11"/>
          </p:nvPr>
        </p:nvSpPr>
        <p:spPr/>
        <p:txBody>
          <a:bodyPr/>
          <a:lstStyle/>
          <a:p>
            <a:r>
              <a:rPr lang="en-US" smtClean="0"/>
              <a:t>ESB-RES-C193 L1G2-Speech to Connect-Learner Workbook-Section 2</a:t>
            </a:r>
            <a:endParaRPr lang="en-US"/>
          </a:p>
        </p:txBody>
      </p:sp>
      <p:sp>
        <p:nvSpPr>
          <p:cNvPr id="5" name="Slide Number Placeholder 4">
            <a:extLst>
              <a:ext uri="{FF2B5EF4-FFF2-40B4-BE49-F238E27FC236}">
                <a16:creationId xmlns:a16="http://schemas.microsoft.com/office/drawing/2014/main" id="{58490270-F13A-6042-AEFD-55131F5A4D2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40310498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C45B39-8F22-CD45-B2B2-D556B9E90C89}"/>
              </a:ext>
            </a:extLst>
          </p:cNvPr>
          <p:cNvSpPr>
            <a:spLocks noGrp="1"/>
          </p:cNvSpPr>
          <p:nvPr>
            <p:ph type="dt" sz="half" idx="10"/>
          </p:nvPr>
        </p:nvSpPr>
        <p:spPr/>
        <p:txBody>
          <a:bodyPr/>
          <a:lstStyle/>
          <a:p>
            <a:r>
              <a:rPr lang="en-US" smtClean="0"/>
              <a:t>25/01/2024</a:t>
            </a:r>
            <a:endParaRPr lang="en-US"/>
          </a:p>
        </p:txBody>
      </p:sp>
      <p:sp>
        <p:nvSpPr>
          <p:cNvPr id="3" name="Footer Placeholder 2">
            <a:extLst>
              <a:ext uri="{FF2B5EF4-FFF2-40B4-BE49-F238E27FC236}">
                <a16:creationId xmlns:a16="http://schemas.microsoft.com/office/drawing/2014/main" id="{6730155F-E6BB-7D47-B74E-68E319176C68}"/>
              </a:ext>
            </a:extLst>
          </p:cNvPr>
          <p:cNvSpPr>
            <a:spLocks noGrp="1"/>
          </p:cNvSpPr>
          <p:nvPr>
            <p:ph type="ftr" sz="quarter" idx="11"/>
          </p:nvPr>
        </p:nvSpPr>
        <p:spPr/>
        <p:txBody>
          <a:bodyPr/>
          <a:lstStyle/>
          <a:p>
            <a:r>
              <a:rPr lang="en-US" smtClean="0"/>
              <a:t>ESB-RES-C193 L1G2-Speech to Connect-Learner Workbook-Section 2</a:t>
            </a:r>
            <a:endParaRPr lang="en-US"/>
          </a:p>
        </p:txBody>
      </p:sp>
      <p:sp>
        <p:nvSpPr>
          <p:cNvPr id="4" name="Slide Number Placeholder 3">
            <a:extLst>
              <a:ext uri="{FF2B5EF4-FFF2-40B4-BE49-F238E27FC236}">
                <a16:creationId xmlns:a16="http://schemas.microsoft.com/office/drawing/2014/main" id="{A1838982-0AD9-5D43-AEA9-531E60410AA3}"/>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518407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9692C-9455-564A-915B-AABAD5AE1AB9}"/>
              </a:ext>
            </a:extLst>
          </p:cNvPr>
          <p:cNvSpPr>
            <a:spLocks noGrp="1"/>
          </p:cNvSpPr>
          <p:nvPr>
            <p:ph type="title"/>
          </p:nvPr>
        </p:nvSpPr>
        <p:spPr>
          <a:xfrm>
            <a:off x="472682" y="660400"/>
            <a:ext cx="2212181" cy="23114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650D9C1C-A125-E249-B796-E218343EFB58}"/>
              </a:ext>
            </a:extLst>
          </p:cNvPr>
          <p:cNvSpPr>
            <a:spLocks noGrp="1"/>
          </p:cNvSpPr>
          <p:nvPr>
            <p:ph idx="1"/>
          </p:nvPr>
        </p:nvSpPr>
        <p:spPr>
          <a:xfrm>
            <a:off x="2915844" y="1426287"/>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A676FDA-F4A5-3149-9428-0D5355FE427D}"/>
              </a:ext>
            </a:extLst>
          </p:cNvPr>
          <p:cNvSpPr>
            <a:spLocks noGrp="1"/>
          </p:cNvSpPr>
          <p:nvPr>
            <p:ph type="body" sz="half" idx="2"/>
          </p:nvPr>
        </p:nvSpPr>
        <p:spPr>
          <a:xfrm>
            <a:off x="472682" y="2971800"/>
            <a:ext cx="2212181" cy="5505627"/>
          </a:xfrm>
        </p:spPr>
        <p:txBody>
          <a:bodyPr/>
          <a:lstStyle>
            <a:lvl1pPr marL="0" indent="0">
              <a:buNone/>
              <a:defRPr sz="1200"/>
            </a:lvl1pPr>
            <a:lvl2pPr marL="342878" indent="0">
              <a:buNone/>
              <a:defRPr sz="1050"/>
            </a:lvl2pPr>
            <a:lvl3pPr marL="685754" indent="0">
              <a:buNone/>
              <a:defRPr sz="900"/>
            </a:lvl3pPr>
            <a:lvl4pPr marL="1028632" indent="0">
              <a:buNone/>
              <a:defRPr sz="750"/>
            </a:lvl4pPr>
            <a:lvl5pPr marL="1371508" indent="0">
              <a:buNone/>
              <a:defRPr sz="750"/>
            </a:lvl5pPr>
            <a:lvl6pPr marL="1714385" indent="0">
              <a:buNone/>
              <a:defRPr sz="750"/>
            </a:lvl6pPr>
            <a:lvl7pPr marL="2057262" indent="0">
              <a:buNone/>
              <a:defRPr sz="750"/>
            </a:lvl7pPr>
            <a:lvl8pPr marL="2400140" indent="0">
              <a:buNone/>
              <a:defRPr sz="750"/>
            </a:lvl8pPr>
            <a:lvl9pPr marL="2743017"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8EAE388B-6BE2-6F42-9FCD-F7383A89D263}"/>
              </a:ext>
            </a:extLst>
          </p:cNvPr>
          <p:cNvSpPr>
            <a:spLocks noGrp="1"/>
          </p:cNvSpPr>
          <p:nvPr>
            <p:ph type="dt" sz="half" idx="10"/>
          </p:nvPr>
        </p:nvSpPr>
        <p:spPr/>
        <p:txBody>
          <a:bodyPr/>
          <a:lstStyle/>
          <a:p>
            <a:r>
              <a:rPr lang="en-US" smtClean="0"/>
              <a:t>25/01/2024</a:t>
            </a:r>
            <a:endParaRPr lang="en-US"/>
          </a:p>
        </p:txBody>
      </p:sp>
      <p:sp>
        <p:nvSpPr>
          <p:cNvPr id="6" name="Footer Placeholder 5">
            <a:extLst>
              <a:ext uri="{FF2B5EF4-FFF2-40B4-BE49-F238E27FC236}">
                <a16:creationId xmlns:a16="http://schemas.microsoft.com/office/drawing/2014/main" id="{54EECDA6-8AA7-BD4A-AD46-650DC514F68E}"/>
              </a:ext>
            </a:extLst>
          </p:cNvPr>
          <p:cNvSpPr>
            <a:spLocks noGrp="1"/>
          </p:cNvSpPr>
          <p:nvPr>
            <p:ph type="ftr" sz="quarter" idx="11"/>
          </p:nvPr>
        </p:nvSpPr>
        <p:spPr/>
        <p:txBody>
          <a:bodyPr/>
          <a:lstStyle/>
          <a:p>
            <a:r>
              <a:rPr lang="en-US" smtClean="0"/>
              <a:t>ESB-RES-C193 L1G2-Speech to Connect-Learner Workbook-Section 2</a:t>
            </a:r>
            <a:endParaRPr lang="en-US"/>
          </a:p>
        </p:txBody>
      </p:sp>
      <p:sp>
        <p:nvSpPr>
          <p:cNvPr id="7" name="Slide Number Placeholder 6">
            <a:extLst>
              <a:ext uri="{FF2B5EF4-FFF2-40B4-BE49-F238E27FC236}">
                <a16:creationId xmlns:a16="http://schemas.microsoft.com/office/drawing/2014/main" id="{88585C52-9624-F146-8E17-61263F9638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5934396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CA5A5-E1D8-654A-99EB-B81115FAA770}"/>
              </a:ext>
            </a:extLst>
          </p:cNvPr>
          <p:cNvSpPr>
            <a:spLocks noGrp="1"/>
          </p:cNvSpPr>
          <p:nvPr>
            <p:ph type="title"/>
          </p:nvPr>
        </p:nvSpPr>
        <p:spPr>
          <a:xfrm>
            <a:off x="472682" y="660400"/>
            <a:ext cx="2212181" cy="23114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A5CA6445-0338-BC4A-8520-0A47F3460BE1}"/>
              </a:ext>
            </a:extLst>
          </p:cNvPr>
          <p:cNvSpPr>
            <a:spLocks noGrp="1"/>
          </p:cNvSpPr>
          <p:nvPr>
            <p:ph type="pic" idx="1"/>
          </p:nvPr>
        </p:nvSpPr>
        <p:spPr>
          <a:xfrm>
            <a:off x="2915844" y="1426287"/>
            <a:ext cx="3471863" cy="7039681"/>
          </a:xfrm>
        </p:spPr>
        <p:txBody>
          <a:bodyPr/>
          <a:lstStyle>
            <a:lvl1pPr marL="0" indent="0">
              <a:buNone/>
              <a:defRPr sz="2400"/>
            </a:lvl1pPr>
            <a:lvl2pPr marL="342878" indent="0">
              <a:buNone/>
              <a:defRPr sz="2100"/>
            </a:lvl2pPr>
            <a:lvl3pPr marL="685754" indent="0">
              <a:buNone/>
              <a:defRPr sz="1800"/>
            </a:lvl3pPr>
            <a:lvl4pPr marL="1028632" indent="0">
              <a:buNone/>
              <a:defRPr sz="1500"/>
            </a:lvl4pPr>
            <a:lvl5pPr marL="1371508" indent="0">
              <a:buNone/>
              <a:defRPr sz="1500"/>
            </a:lvl5pPr>
            <a:lvl6pPr marL="1714385" indent="0">
              <a:buNone/>
              <a:defRPr sz="1500"/>
            </a:lvl6pPr>
            <a:lvl7pPr marL="2057262" indent="0">
              <a:buNone/>
              <a:defRPr sz="1500"/>
            </a:lvl7pPr>
            <a:lvl8pPr marL="2400140" indent="0">
              <a:buNone/>
              <a:defRPr sz="1500"/>
            </a:lvl8pPr>
            <a:lvl9pPr marL="2743017" indent="0">
              <a:buNone/>
              <a:defRPr sz="1500"/>
            </a:lvl9pPr>
          </a:lstStyle>
          <a:p>
            <a:endParaRPr lang="en-US"/>
          </a:p>
        </p:txBody>
      </p:sp>
      <p:sp>
        <p:nvSpPr>
          <p:cNvPr id="4" name="Text Placeholder 3">
            <a:extLst>
              <a:ext uri="{FF2B5EF4-FFF2-40B4-BE49-F238E27FC236}">
                <a16:creationId xmlns:a16="http://schemas.microsoft.com/office/drawing/2014/main" id="{45A2FAAF-1D5A-F74B-A238-BEE5395B2694}"/>
              </a:ext>
            </a:extLst>
          </p:cNvPr>
          <p:cNvSpPr>
            <a:spLocks noGrp="1"/>
          </p:cNvSpPr>
          <p:nvPr>
            <p:ph type="body" sz="half" idx="2"/>
          </p:nvPr>
        </p:nvSpPr>
        <p:spPr>
          <a:xfrm>
            <a:off x="472682" y="2971800"/>
            <a:ext cx="2212181" cy="5505627"/>
          </a:xfrm>
        </p:spPr>
        <p:txBody>
          <a:bodyPr/>
          <a:lstStyle>
            <a:lvl1pPr marL="0" indent="0">
              <a:buNone/>
              <a:defRPr sz="1200"/>
            </a:lvl1pPr>
            <a:lvl2pPr marL="342878" indent="0">
              <a:buNone/>
              <a:defRPr sz="1050"/>
            </a:lvl2pPr>
            <a:lvl3pPr marL="685754" indent="0">
              <a:buNone/>
              <a:defRPr sz="900"/>
            </a:lvl3pPr>
            <a:lvl4pPr marL="1028632" indent="0">
              <a:buNone/>
              <a:defRPr sz="750"/>
            </a:lvl4pPr>
            <a:lvl5pPr marL="1371508" indent="0">
              <a:buNone/>
              <a:defRPr sz="750"/>
            </a:lvl5pPr>
            <a:lvl6pPr marL="1714385" indent="0">
              <a:buNone/>
              <a:defRPr sz="750"/>
            </a:lvl6pPr>
            <a:lvl7pPr marL="2057262" indent="0">
              <a:buNone/>
              <a:defRPr sz="750"/>
            </a:lvl7pPr>
            <a:lvl8pPr marL="2400140" indent="0">
              <a:buNone/>
              <a:defRPr sz="750"/>
            </a:lvl8pPr>
            <a:lvl9pPr marL="2743017"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A91D4FBE-C7C1-6A4D-8763-912AE8099667}"/>
              </a:ext>
            </a:extLst>
          </p:cNvPr>
          <p:cNvSpPr>
            <a:spLocks noGrp="1"/>
          </p:cNvSpPr>
          <p:nvPr>
            <p:ph type="dt" sz="half" idx="10"/>
          </p:nvPr>
        </p:nvSpPr>
        <p:spPr/>
        <p:txBody>
          <a:bodyPr/>
          <a:lstStyle/>
          <a:p>
            <a:r>
              <a:rPr lang="en-US" smtClean="0"/>
              <a:t>25/01/2024</a:t>
            </a:r>
            <a:endParaRPr lang="en-US"/>
          </a:p>
        </p:txBody>
      </p:sp>
      <p:sp>
        <p:nvSpPr>
          <p:cNvPr id="6" name="Footer Placeholder 5">
            <a:extLst>
              <a:ext uri="{FF2B5EF4-FFF2-40B4-BE49-F238E27FC236}">
                <a16:creationId xmlns:a16="http://schemas.microsoft.com/office/drawing/2014/main" id="{604223B2-4D22-4042-894B-5587E2F35A8A}"/>
              </a:ext>
            </a:extLst>
          </p:cNvPr>
          <p:cNvSpPr>
            <a:spLocks noGrp="1"/>
          </p:cNvSpPr>
          <p:nvPr>
            <p:ph type="ftr" sz="quarter" idx="11"/>
          </p:nvPr>
        </p:nvSpPr>
        <p:spPr/>
        <p:txBody>
          <a:bodyPr/>
          <a:lstStyle/>
          <a:p>
            <a:r>
              <a:rPr lang="en-US" smtClean="0"/>
              <a:t>ESB-RES-C193 L1G2-Speech to Connect-Learner Workbook-Section 2</a:t>
            </a:r>
            <a:endParaRPr lang="en-US"/>
          </a:p>
        </p:txBody>
      </p:sp>
      <p:sp>
        <p:nvSpPr>
          <p:cNvPr id="7" name="Slide Number Placeholder 6">
            <a:extLst>
              <a:ext uri="{FF2B5EF4-FFF2-40B4-BE49-F238E27FC236}">
                <a16:creationId xmlns:a16="http://schemas.microsoft.com/office/drawing/2014/main" id="{0F0C9A0B-F2BA-F24A-9D99-DFA721710BC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667246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B8F6DA-4F64-B141-A188-9B0FCB51C47E}"/>
              </a:ext>
            </a:extLst>
          </p:cNvPr>
          <p:cNvSpPr>
            <a:spLocks noGrp="1"/>
          </p:cNvSpPr>
          <p:nvPr>
            <p:ph type="title"/>
          </p:nvPr>
        </p:nvSpPr>
        <p:spPr>
          <a:xfrm>
            <a:off x="471488" y="527409"/>
            <a:ext cx="5915025" cy="191470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FA22BBE-F8C8-B04C-B0A8-E4551DD7CB82}"/>
              </a:ext>
            </a:extLst>
          </p:cNvPr>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DFA96A-8A86-D041-B287-D9DB5F7BEA15}"/>
              </a:ext>
            </a:extLst>
          </p:cNvPr>
          <p:cNvSpPr>
            <a:spLocks noGrp="1"/>
          </p:cNvSpPr>
          <p:nvPr>
            <p:ph type="dt" sz="half" idx="2"/>
          </p:nvPr>
        </p:nvSpPr>
        <p:spPr>
          <a:xfrm>
            <a:off x="471488" y="9181401"/>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25/01/2024</a:t>
            </a:r>
            <a:endParaRPr lang="en-US"/>
          </a:p>
        </p:txBody>
      </p:sp>
      <p:sp>
        <p:nvSpPr>
          <p:cNvPr id="5" name="Footer Placeholder 4">
            <a:extLst>
              <a:ext uri="{FF2B5EF4-FFF2-40B4-BE49-F238E27FC236}">
                <a16:creationId xmlns:a16="http://schemas.microsoft.com/office/drawing/2014/main" id="{08D5F56B-812F-FE48-B763-EDE7306DCB36}"/>
              </a:ext>
            </a:extLst>
          </p:cNvPr>
          <p:cNvSpPr>
            <a:spLocks noGrp="1"/>
          </p:cNvSpPr>
          <p:nvPr>
            <p:ph type="ftr" sz="quarter" idx="3"/>
          </p:nvPr>
        </p:nvSpPr>
        <p:spPr>
          <a:xfrm>
            <a:off x="2271713" y="9181401"/>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ESB-RES-C193 L1G2-Speech to Connect-Learner Workbook-Section 2</a:t>
            </a:r>
            <a:endParaRPr lang="en-US"/>
          </a:p>
        </p:txBody>
      </p:sp>
      <p:sp>
        <p:nvSpPr>
          <p:cNvPr id="6" name="Slide Number Placeholder 5">
            <a:extLst>
              <a:ext uri="{FF2B5EF4-FFF2-40B4-BE49-F238E27FC236}">
                <a16:creationId xmlns:a16="http://schemas.microsoft.com/office/drawing/2014/main" id="{31560CD7-9D28-234B-8A60-02B8976E029A}"/>
              </a:ext>
            </a:extLst>
          </p:cNvPr>
          <p:cNvSpPr>
            <a:spLocks noGrp="1"/>
          </p:cNvSpPr>
          <p:nvPr>
            <p:ph type="sldNum" sz="quarter" idx="4"/>
          </p:nvPr>
        </p:nvSpPr>
        <p:spPr>
          <a:xfrm>
            <a:off x="4843463" y="9181401"/>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A78F4B7D-873E-F24F-88CE-73B8D20481BF}" type="slidenum">
              <a:rPr lang="en-US" smtClean="0"/>
              <a:t>‹#›</a:t>
            </a:fld>
            <a:endParaRPr lang="en-US"/>
          </a:p>
        </p:txBody>
      </p:sp>
    </p:spTree>
    <p:extLst>
      <p:ext uri="{BB962C8B-B14F-4D97-AF65-F5344CB8AC3E}">
        <p14:creationId xmlns:p14="http://schemas.microsoft.com/office/powerpoint/2010/main" val="118831337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p:txStyles>
    <p:titleStyle>
      <a:lvl1pPr algn="l" defTabSz="685754"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38" indent="-171438" algn="l" defTabSz="685754"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16" indent="-171438" algn="l" defTabSz="685754"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192" indent="-171438" algn="l" defTabSz="685754"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070" indent="-171438" algn="l" defTabSz="685754"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947" indent="-171438" algn="l" defTabSz="685754"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824" indent="-171438" algn="l" defTabSz="685754"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02" indent="-171438" algn="l" defTabSz="685754"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578" indent="-171438" algn="l" defTabSz="685754"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455" indent="-171438" algn="l" defTabSz="685754"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54" rtl="0" eaLnBrk="1" latinLnBrk="0" hangingPunct="1">
        <a:defRPr sz="1350" kern="1200">
          <a:solidFill>
            <a:schemeClr val="tx1"/>
          </a:solidFill>
          <a:latin typeface="+mn-lt"/>
          <a:ea typeface="+mn-ea"/>
          <a:cs typeface="+mn-cs"/>
        </a:defRPr>
      </a:lvl1pPr>
      <a:lvl2pPr marL="342878" algn="l" defTabSz="685754" rtl="0" eaLnBrk="1" latinLnBrk="0" hangingPunct="1">
        <a:defRPr sz="1350" kern="1200">
          <a:solidFill>
            <a:schemeClr val="tx1"/>
          </a:solidFill>
          <a:latin typeface="+mn-lt"/>
          <a:ea typeface="+mn-ea"/>
          <a:cs typeface="+mn-cs"/>
        </a:defRPr>
      </a:lvl2pPr>
      <a:lvl3pPr marL="685754" algn="l" defTabSz="685754" rtl="0" eaLnBrk="1" latinLnBrk="0" hangingPunct="1">
        <a:defRPr sz="1350" kern="1200">
          <a:solidFill>
            <a:schemeClr val="tx1"/>
          </a:solidFill>
          <a:latin typeface="+mn-lt"/>
          <a:ea typeface="+mn-ea"/>
          <a:cs typeface="+mn-cs"/>
        </a:defRPr>
      </a:lvl3pPr>
      <a:lvl4pPr marL="1028632" algn="l" defTabSz="685754" rtl="0" eaLnBrk="1" latinLnBrk="0" hangingPunct="1">
        <a:defRPr sz="1350" kern="1200">
          <a:solidFill>
            <a:schemeClr val="tx1"/>
          </a:solidFill>
          <a:latin typeface="+mn-lt"/>
          <a:ea typeface="+mn-ea"/>
          <a:cs typeface="+mn-cs"/>
        </a:defRPr>
      </a:lvl4pPr>
      <a:lvl5pPr marL="1371508" algn="l" defTabSz="685754" rtl="0" eaLnBrk="1" latinLnBrk="0" hangingPunct="1">
        <a:defRPr sz="1350" kern="1200">
          <a:solidFill>
            <a:schemeClr val="tx1"/>
          </a:solidFill>
          <a:latin typeface="+mn-lt"/>
          <a:ea typeface="+mn-ea"/>
          <a:cs typeface="+mn-cs"/>
        </a:defRPr>
      </a:lvl5pPr>
      <a:lvl6pPr marL="1714385" algn="l" defTabSz="685754" rtl="0" eaLnBrk="1" latinLnBrk="0" hangingPunct="1">
        <a:defRPr sz="1350" kern="1200">
          <a:solidFill>
            <a:schemeClr val="tx1"/>
          </a:solidFill>
          <a:latin typeface="+mn-lt"/>
          <a:ea typeface="+mn-ea"/>
          <a:cs typeface="+mn-cs"/>
        </a:defRPr>
      </a:lvl6pPr>
      <a:lvl7pPr marL="2057262" algn="l" defTabSz="685754" rtl="0" eaLnBrk="1" latinLnBrk="0" hangingPunct="1">
        <a:defRPr sz="1350" kern="1200">
          <a:solidFill>
            <a:schemeClr val="tx1"/>
          </a:solidFill>
          <a:latin typeface="+mn-lt"/>
          <a:ea typeface="+mn-ea"/>
          <a:cs typeface="+mn-cs"/>
        </a:defRPr>
      </a:lvl7pPr>
      <a:lvl8pPr marL="2400140" algn="l" defTabSz="685754" rtl="0" eaLnBrk="1" latinLnBrk="0" hangingPunct="1">
        <a:defRPr sz="1350" kern="1200">
          <a:solidFill>
            <a:schemeClr val="tx1"/>
          </a:solidFill>
          <a:latin typeface="+mn-lt"/>
          <a:ea typeface="+mn-ea"/>
          <a:cs typeface="+mn-cs"/>
        </a:defRPr>
      </a:lvl8pPr>
      <a:lvl9pPr marL="2743017" algn="l" defTabSz="685754"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25/01/2024</a:t>
            </a:r>
            <a:endParaRPr 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ESB-RES-C193 L1G2-Speech to Connect-Learner Workbook-Section 2</a:t>
            </a:r>
            <a:endParaRPr 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A78F4B7D-873E-F24F-88CE-73B8D20481BF}" type="slidenum">
              <a:rPr lang="en-US" smtClean="0"/>
              <a:t>‹#›</a:t>
            </a:fld>
            <a:endParaRPr lang="en-US"/>
          </a:p>
        </p:txBody>
      </p:sp>
    </p:spTree>
    <p:extLst>
      <p:ext uri="{BB962C8B-B14F-4D97-AF65-F5344CB8AC3E}">
        <p14:creationId xmlns:p14="http://schemas.microsoft.com/office/powerpoint/2010/main" val="951686586"/>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673" r:id="rId13"/>
    <p:sldLayoutId id="2147483684" r:id="rId14"/>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Layout" Target="../slideLayouts/slideLayout23.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3.xml"/><Relationship Id="rId6" Type="http://schemas.openxmlformats.org/officeDocument/2006/relationships/image" Target="../media/image6.png"/><Relationship Id="rId5" Type="http://schemas.openxmlformats.org/officeDocument/2006/relationships/image" Target="../media/image20.jpe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1.png"/><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3.xml"/><Relationship Id="rId5" Type="http://schemas.openxmlformats.org/officeDocument/2006/relationships/image" Target="../media/image6.png"/><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3.xml"/><Relationship Id="rId6" Type="http://schemas.openxmlformats.org/officeDocument/2006/relationships/image" Target="../media/image6.png"/><Relationship Id="rId5" Type="http://schemas.openxmlformats.org/officeDocument/2006/relationships/image" Target="../media/image28.png"/><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3.xml"/><Relationship Id="rId6" Type="http://schemas.openxmlformats.org/officeDocument/2006/relationships/image" Target="../media/image6.png"/><Relationship Id="rId5" Type="http://schemas.openxmlformats.org/officeDocument/2006/relationships/image" Target="../media/image32.png"/><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3.xm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3.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3.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png"/><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293BBF4-E3EE-7346-9DD2-48AD1F02FBFC}"/>
              </a:ext>
            </a:extLst>
          </p:cNvPr>
          <p:cNvPicPr>
            <a:picLocks noChangeAspect="1"/>
          </p:cNvPicPr>
          <p:nvPr/>
        </p:nvPicPr>
        <p:blipFill rotWithShape="1">
          <a:blip r:embed="rId2"/>
          <a:srcRect t="3402"/>
          <a:stretch/>
        </p:blipFill>
        <p:spPr>
          <a:xfrm>
            <a:off x="0" y="-15552"/>
            <a:ext cx="6858000" cy="7488832"/>
          </a:xfrm>
          <a:prstGeom prst="rect">
            <a:avLst/>
          </a:prstGeom>
        </p:spPr>
      </p:pic>
      <p:sp>
        <p:nvSpPr>
          <p:cNvPr id="6" name="Rectangle 5"/>
          <p:cNvSpPr/>
          <p:nvPr/>
        </p:nvSpPr>
        <p:spPr>
          <a:xfrm>
            <a:off x="0" y="7559040"/>
            <a:ext cx="6858000" cy="2346960"/>
          </a:xfrm>
          <a:prstGeom prst="rect">
            <a:avLst/>
          </a:prstGeom>
          <a:solidFill>
            <a:srgbClr val="BFD455"/>
          </a:solidFill>
          <a:ln>
            <a:solidFill>
              <a:srgbClr val="BFD4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itle 7">
            <a:extLst>
              <a:ext uri="{FF2B5EF4-FFF2-40B4-BE49-F238E27FC236}">
                <a16:creationId xmlns:a16="http://schemas.microsoft.com/office/drawing/2014/main" id="{A04E0E42-9FD2-4132-832C-37EC2E237E60}"/>
              </a:ext>
            </a:extLst>
          </p:cNvPr>
          <p:cNvSpPr txBox="1">
            <a:spLocks/>
          </p:cNvSpPr>
          <p:nvPr/>
        </p:nvSpPr>
        <p:spPr>
          <a:xfrm>
            <a:off x="881856" y="7393818"/>
            <a:ext cx="5094288" cy="1591630"/>
          </a:xfrm>
          <a:prstGeom prst="rect">
            <a:avLst/>
          </a:prstGeom>
          <a:solidFill>
            <a:srgbClr val="FFFFFF"/>
          </a:solidFill>
          <a:ln w="38100">
            <a:solidFill>
              <a:srgbClr val="BFD455"/>
            </a:solidFill>
            <a:miter lim="800000"/>
          </a:ln>
        </p:spPr>
        <p:txBody>
          <a:bodyPr vert="horz" lIns="91440" tIns="108000" rIns="91440" bIns="72000" rtlCol="0" anchor="ctr" anchorCtr="0">
            <a:normAutofit lnSpcReduction="10000"/>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spcBef>
                <a:spcPts val="600"/>
              </a:spcBef>
            </a:pPr>
            <a:r>
              <a:rPr lang="en-US" sz="3300" b="1" i="1" dirty="0">
                <a:latin typeface="+mn-lt"/>
              </a:rPr>
              <a:t>Learner Workbook</a:t>
            </a:r>
            <a:r>
              <a:rPr lang="en-US" b="1" i="1" dirty="0">
                <a:latin typeface="+mn-lt"/>
              </a:rPr>
              <a:t/>
            </a:r>
            <a:br>
              <a:rPr lang="en-US" b="1" i="1" dirty="0">
                <a:latin typeface="+mn-lt"/>
              </a:rPr>
            </a:br>
            <a:r>
              <a:rPr lang="en-US" b="1" i="1" dirty="0">
                <a:latin typeface="+mn-lt"/>
              </a:rPr>
              <a:t/>
            </a:r>
            <a:br>
              <a:rPr lang="en-US" b="1" i="1" dirty="0">
                <a:latin typeface="+mn-lt"/>
              </a:rPr>
            </a:br>
            <a:r>
              <a:rPr lang="en-US" sz="2800" b="1" i="1" dirty="0">
                <a:latin typeface="+mn-lt"/>
              </a:rPr>
              <a:t>Name:______________________</a:t>
            </a:r>
            <a:endParaRPr lang="en-US" b="1" i="1" dirty="0">
              <a:latin typeface="+mn-lt"/>
            </a:endParaRPr>
          </a:p>
        </p:txBody>
      </p:sp>
    </p:spTree>
    <p:extLst>
      <p:ext uri="{BB962C8B-B14F-4D97-AF65-F5344CB8AC3E}">
        <p14:creationId xmlns:p14="http://schemas.microsoft.com/office/powerpoint/2010/main" val="19245959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AF895FD-96C4-CA27-59B7-C4FD288F9756}"/>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304220" y="9181401"/>
            <a:ext cx="486743" cy="527403"/>
          </a:xfrm>
          <a:prstGeom prst="rect">
            <a:avLst/>
          </a:prstGeom>
        </p:spPr>
      </p:pic>
      <p:sp>
        <p:nvSpPr>
          <p:cNvPr id="2" name="Title 1">
            <a:extLst>
              <a:ext uri="{FF2B5EF4-FFF2-40B4-BE49-F238E27FC236}">
                <a16:creationId xmlns:a16="http://schemas.microsoft.com/office/drawing/2014/main" id="{A5E9FC1E-A7F7-F993-40B9-D86108A26653}"/>
              </a:ext>
            </a:extLst>
          </p:cNvPr>
          <p:cNvSpPr>
            <a:spLocks noGrp="1"/>
          </p:cNvSpPr>
          <p:nvPr>
            <p:ph type="title"/>
          </p:nvPr>
        </p:nvSpPr>
        <p:spPr>
          <a:xfrm>
            <a:off x="332656" y="992565"/>
            <a:ext cx="6480720" cy="432043"/>
          </a:xfrm>
        </p:spPr>
        <p:txBody>
          <a:bodyPr>
            <a:noAutofit/>
          </a:bodyPr>
          <a:lstStyle/>
          <a:p>
            <a:r>
              <a:rPr lang="en-GB" sz="2400" b="1" i="1" dirty="0">
                <a:latin typeface="+mn-lt"/>
              </a:rPr>
              <a:t>Reflection – how are we using our voices?</a:t>
            </a:r>
            <a:endParaRPr lang="en-GB" sz="2400" dirty="0"/>
          </a:p>
        </p:txBody>
      </p:sp>
      <p:sp>
        <p:nvSpPr>
          <p:cNvPr id="3" name="Date Placeholder 2">
            <a:extLst>
              <a:ext uri="{FF2B5EF4-FFF2-40B4-BE49-F238E27FC236}">
                <a16:creationId xmlns:a16="http://schemas.microsoft.com/office/drawing/2014/main" id="{27E2419D-0765-87C3-3BE1-C2192524ECDD}"/>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8F70B86F-2315-1172-8850-3DDCBC76E6C1}"/>
              </a:ext>
            </a:extLst>
          </p:cNvPr>
          <p:cNvSpPr>
            <a:spLocks noGrp="1"/>
          </p:cNvSpPr>
          <p:nvPr>
            <p:ph type="ftr" sz="quarter" idx="11"/>
          </p:nvPr>
        </p:nvSpPr>
        <p:spPr>
          <a:xfrm>
            <a:off x="1808822" y="9181402"/>
            <a:ext cx="2772306" cy="527403"/>
          </a:xfrm>
        </p:spPr>
        <p:txBody>
          <a:bodyPr/>
          <a:lstStyle/>
          <a:p>
            <a:r>
              <a:rPr lang="en-US" dirty="0" smtClean="0"/>
              <a:t>ESB-RES-C193 </a:t>
            </a:r>
          </a:p>
          <a:p>
            <a:r>
              <a:rPr lang="en-US" dirty="0" smtClean="0"/>
              <a:t>L1G2-Speech to Connect-Learner Workbook-Section 2</a:t>
            </a:r>
            <a:endParaRPr lang="en-GB" dirty="0"/>
          </a:p>
        </p:txBody>
      </p:sp>
      <p:sp>
        <p:nvSpPr>
          <p:cNvPr id="5" name="Slide Number Placeholder 4">
            <a:extLst>
              <a:ext uri="{FF2B5EF4-FFF2-40B4-BE49-F238E27FC236}">
                <a16:creationId xmlns:a16="http://schemas.microsoft.com/office/drawing/2014/main" id="{0EBEDADF-BE9C-975B-902B-35EF34728FAE}"/>
              </a:ext>
            </a:extLst>
          </p:cNvPr>
          <p:cNvSpPr>
            <a:spLocks noGrp="1"/>
          </p:cNvSpPr>
          <p:nvPr>
            <p:ph type="sldNum" sz="quarter" idx="12"/>
          </p:nvPr>
        </p:nvSpPr>
        <p:spPr/>
        <p:txBody>
          <a:bodyPr/>
          <a:lstStyle/>
          <a:p>
            <a:fld id="{EFC07C4F-4DD7-4452-9CBE-7B4BC77324C7}" type="slidenum">
              <a:rPr lang="en-GB" smtClean="0"/>
              <a:t>10</a:t>
            </a:fld>
            <a:endParaRPr lang="en-GB"/>
          </a:p>
        </p:txBody>
      </p:sp>
      <p:graphicFrame>
        <p:nvGraphicFramePr>
          <p:cNvPr id="6" name="Table 6">
            <a:extLst>
              <a:ext uri="{FF2B5EF4-FFF2-40B4-BE49-F238E27FC236}">
                <a16:creationId xmlns:a16="http://schemas.microsoft.com/office/drawing/2014/main" id="{F0D15595-A21C-043B-205B-34B001C19364}"/>
              </a:ext>
            </a:extLst>
          </p:cNvPr>
          <p:cNvGraphicFramePr>
            <a:graphicFrameLocks noGrp="1"/>
          </p:cNvGraphicFramePr>
          <p:nvPr/>
        </p:nvGraphicFramePr>
        <p:xfrm>
          <a:off x="332656" y="1430226"/>
          <a:ext cx="6264696" cy="7807960"/>
        </p:xfrm>
        <a:graphic>
          <a:graphicData uri="http://schemas.openxmlformats.org/drawingml/2006/table">
            <a:tbl>
              <a:tblPr firstRow="1" bandRow="1">
                <a:tableStyleId>{5940675A-B579-460E-94D1-54222C63F5DA}</a:tableStyleId>
              </a:tblPr>
              <a:tblGrid>
                <a:gridCol w="1440160">
                  <a:extLst>
                    <a:ext uri="{9D8B030D-6E8A-4147-A177-3AD203B41FA5}">
                      <a16:colId xmlns:a16="http://schemas.microsoft.com/office/drawing/2014/main" val="296848636"/>
                    </a:ext>
                  </a:extLst>
                </a:gridCol>
                <a:gridCol w="3096344">
                  <a:extLst>
                    <a:ext uri="{9D8B030D-6E8A-4147-A177-3AD203B41FA5}">
                      <a16:colId xmlns:a16="http://schemas.microsoft.com/office/drawing/2014/main" val="3780979072"/>
                    </a:ext>
                  </a:extLst>
                </a:gridCol>
                <a:gridCol w="1728192">
                  <a:extLst>
                    <a:ext uri="{9D8B030D-6E8A-4147-A177-3AD203B41FA5}">
                      <a16:colId xmlns:a16="http://schemas.microsoft.com/office/drawing/2014/main" val="3550654388"/>
                    </a:ext>
                  </a:extLst>
                </a:gridCol>
              </a:tblGrid>
              <a:tr h="370840">
                <a:tc>
                  <a:txBody>
                    <a:bodyPr/>
                    <a:lstStyle/>
                    <a:p>
                      <a:pPr algn="ctr"/>
                      <a:r>
                        <a:rPr lang="en-GB" sz="1100" b="1" i="1" dirty="0">
                          <a:latin typeface="+mj-lt"/>
                        </a:rPr>
                        <a:t>Vocal techniques</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100" b="1" i="1" dirty="0">
                          <a:effectLst/>
                          <a:latin typeface="+mj-lt"/>
                        </a:rPr>
                        <a:t>Examples</a:t>
                      </a:r>
                    </a:p>
                  </a:txBody>
                  <a:tcPr anchor="ctr"/>
                </a:tc>
                <a:tc>
                  <a:txBody>
                    <a:bodyPr/>
                    <a:lstStyle/>
                    <a:p>
                      <a:pPr algn="ctr"/>
                      <a:r>
                        <a:rPr lang="en-GB" sz="1100" b="1" i="1" dirty="0">
                          <a:latin typeface="+mj-lt"/>
                        </a:rPr>
                        <a:t>Your own example</a:t>
                      </a:r>
                    </a:p>
                  </a:txBody>
                  <a:tcPr anchor="ctr"/>
                </a:tc>
                <a:extLst>
                  <a:ext uri="{0D108BD9-81ED-4DB2-BD59-A6C34878D82A}">
                    <a16:rowId xmlns:a16="http://schemas.microsoft.com/office/drawing/2014/main" val="1190851781"/>
                  </a:ext>
                </a:extLst>
              </a:tr>
              <a:tr h="929640">
                <a:tc>
                  <a:txBody>
                    <a:bodyPr/>
                    <a:lstStyle/>
                    <a:p>
                      <a:r>
                        <a:rPr lang="en-GB" sz="1100" b="1" i="1" dirty="0">
                          <a:latin typeface="+mj-lt"/>
                        </a:rPr>
                        <a:t>Pitch</a:t>
                      </a:r>
                    </a:p>
                  </a:txBody>
                  <a:tcPr anchor="ctr">
                    <a:solidFill>
                      <a:schemeClr val="bg1"/>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100" b="0" i="0" dirty="0">
                          <a:effectLst/>
                          <a:latin typeface="+mj-lt"/>
                        </a:rPr>
                        <a:t>Adjust the pitch of your voice to imitate the high or low sounds associated with different animals. For example, raise your pitch for a bird chirp or lower it for a lion's roar.</a:t>
                      </a:r>
                    </a:p>
                  </a:txBody>
                  <a:tcPr anchor="ctr">
                    <a:solidFill>
                      <a:schemeClr val="bg1"/>
                    </a:solidFill>
                  </a:tcPr>
                </a:tc>
                <a:tc>
                  <a:txBody>
                    <a:bodyPr/>
                    <a:lstStyle/>
                    <a:p>
                      <a:endParaRPr lang="en-GB" sz="1100" dirty="0">
                        <a:latin typeface="+mj-lt"/>
                      </a:endParaRPr>
                    </a:p>
                  </a:txBody>
                  <a:tcPr>
                    <a:solidFill>
                      <a:schemeClr val="bg1"/>
                    </a:solidFill>
                  </a:tcPr>
                </a:tc>
                <a:extLst>
                  <a:ext uri="{0D108BD9-81ED-4DB2-BD59-A6C34878D82A}">
                    <a16:rowId xmlns:a16="http://schemas.microsoft.com/office/drawing/2014/main" val="45974007"/>
                  </a:ext>
                </a:extLst>
              </a:tr>
              <a:tr h="929640">
                <a:tc>
                  <a:txBody>
                    <a:bodyPr/>
                    <a:lstStyle/>
                    <a:p>
                      <a:r>
                        <a:rPr lang="en-GB" sz="1100" b="1" i="1" dirty="0">
                          <a:latin typeface="+mj-lt"/>
                        </a:rPr>
                        <a:t>Tone</a:t>
                      </a:r>
                    </a:p>
                  </a:txBody>
                  <a:tcPr anchor="ctr">
                    <a:solidFill>
                      <a:schemeClr val="bg1"/>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100" b="0" i="0" dirty="0">
                          <a:effectLst/>
                          <a:latin typeface="+mj-lt"/>
                        </a:rPr>
                        <a:t>Vary the tone of your voice to match the characteristic sound of the animal. Some animals may have a soft, gentle tone, while others may have a more aggressive or harsh tone.</a:t>
                      </a:r>
                    </a:p>
                  </a:txBody>
                  <a:tcPr anchor="ctr">
                    <a:solidFill>
                      <a:schemeClr val="bg1"/>
                    </a:solidFill>
                  </a:tcPr>
                </a:tc>
                <a:tc>
                  <a:txBody>
                    <a:bodyPr/>
                    <a:lstStyle/>
                    <a:p>
                      <a:endParaRPr lang="en-GB" sz="1100" dirty="0">
                        <a:latin typeface="+mj-lt"/>
                      </a:endParaRPr>
                    </a:p>
                  </a:txBody>
                  <a:tcPr>
                    <a:solidFill>
                      <a:schemeClr val="bg1"/>
                    </a:solidFill>
                  </a:tcPr>
                </a:tc>
                <a:extLst>
                  <a:ext uri="{0D108BD9-81ED-4DB2-BD59-A6C34878D82A}">
                    <a16:rowId xmlns:a16="http://schemas.microsoft.com/office/drawing/2014/main" val="603680079"/>
                  </a:ext>
                </a:extLst>
              </a:tr>
              <a:tr h="929640">
                <a:tc>
                  <a:txBody>
                    <a:bodyPr/>
                    <a:lstStyle/>
                    <a:p>
                      <a:r>
                        <a:rPr lang="en-GB" sz="1100" b="1" i="1" dirty="0">
                          <a:latin typeface="+mj-lt"/>
                        </a:rPr>
                        <a:t>Volume/intensity</a:t>
                      </a:r>
                    </a:p>
                  </a:txBody>
                  <a:tcPr anchor="ctr">
                    <a:solidFill>
                      <a:schemeClr val="bg1"/>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100" b="0" i="0" dirty="0">
                          <a:effectLst/>
                          <a:latin typeface="+mj-lt"/>
                        </a:rPr>
                        <a:t>Control the volume of your voice to mimic the loudness or softness of an animal's call. Animals like elephants or lions might have powerful and booming calls, while smaller animals like mice or birds might have softer sounds.</a:t>
                      </a:r>
                    </a:p>
                  </a:txBody>
                  <a:tcPr anchor="ctr">
                    <a:solidFill>
                      <a:schemeClr val="bg1"/>
                    </a:solidFill>
                  </a:tcPr>
                </a:tc>
                <a:tc>
                  <a:txBody>
                    <a:bodyPr/>
                    <a:lstStyle/>
                    <a:p>
                      <a:endParaRPr lang="en-GB" sz="1100" dirty="0">
                        <a:latin typeface="+mj-lt"/>
                      </a:endParaRPr>
                    </a:p>
                  </a:txBody>
                  <a:tcPr>
                    <a:solidFill>
                      <a:schemeClr val="bg1"/>
                    </a:solidFill>
                  </a:tcPr>
                </a:tc>
                <a:extLst>
                  <a:ext uri="{0D108BD9-81ED-4DB2-BD59-A6C34878D82A}">
                    <a16:rowId xmlns:a16="http://schemas.microsoft.com/office/drawing/2014/main" val="2788430944"/>
                  </a:ext>
                </a:extLst>
              </a:tr>
              <a:tr h="929640">
                <a:tc>
                  <a:txBody>
                    <a:bodyPr/>
                    <a:lstStyle/>
                    <a:p>
                      <a:r>
                        <a:rPr lang="en-GB" sz="1100" b="1" i="1" dirty="0">
                          <a:latin typeface="+mj-lt"/>
                        </a:rPr>
                        <a:t>Articulation</a:t>
                      </a:r>
                    </a:p>
                  </a:txBody>
                  <a:tcPr anchor="ctr">
                    <a:solidFill>
                      <a:schemeClr val="bg1"/>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100" b="0" i="0" dirty="0">
                          <a:effectLst/>
                          <a:latin typeface="+mj-lt"/>
                        </a:rPr>
                        <a:t>Pay attention to the way the animal's sound is articulated. Experiment with different mouth positions, tongue movements, or lip shapes to imitate specific animal sounds.</a:t>
                      </a:r>
                    </a:p>
                  </a:txBody>
                  <a:tcPr anchor="ctr">
                    <a:solidFill>
                      <a:schemeClr val="bg1"/>
                    </a:solidFill>
                  </a:tcPr>
                </a:tc>
                <a:tc>
                  <a:txBody>
                    <a:bodyPr/>
                    <a:lstStyle/>
                    <a:p>
                      <a:endParaRPr lang="en-GB" sz="1100" dirty="0">
                        <a:latin typeface="+mj-lt"/>
                      </a:endParaRPr>
                    </a:p>
                  </a:txBody>
                  <a:tcPr>
                    <a:solidFill>
                      <a:schemeClr val="bg1"/>
                    </a:solidFill>
                  </a:tcPr>
                </a:tc>
                <a:extLst>
                  <a:ext uri="{0D108BD9-81ED-4DB2-BD59-A6C34878D82A}">
                    <a16:rowId xmlns:a16="http://schemas.microsoft.com/office/drawing/2014/main" val="3442527765"/>
                  </a:ext>
                </a:extLst>
              </a:tr>
              <a:tr h="929640">
                <a:tc>
                  <a:txBody>
                    <a:bodyPr/>
                    <a:lstStyle/>
                    <a:p>
                      <a:r>
                        <a:rPr lang="en-GB" sz="1100" b="1" i="1" dirty="0">
                          <a:latin typeface="+mj-lt"/>
                        </a:rPr>
                        <a:t>Timbre</a:t>
                      </a:r>
                    </a:p>
                  </a:txBody>
                  <a:tcPr anchor="ctr">
                    <a:solidFill>
                      <a:schemeClr val="bg1"/>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100" b="0" i="0" dirty="0">
                          <a:effectLst/>
                          <a:latin typeface="Söhne"/>
                        </a:rPr>
                        <a:t>Focus on the unique timbre or quality of the animal's vocalisation. Try to mimic the texture, raspiness, or smoothness of the sound by modifying your vocal technique accordingly.</a:t>
                      </a:r>
                    </a:p>
                  </a:txBody>
                  <a:tcPr anchor="ctr">
                    <a:solidFill>
                      <a:schemeClr val="bg1"/>
                    </a:solidFill>
                  </a:tcPr>
                </a:tc>
                <a:tc>
                  <a:txBody>
                    <a:bodyPr/>
                    <a:lstStyle/>
                    <a:p>
                      <a:endParaRPr lang="en-GB" sz="1100" dirty="0">
                        <a:latin typeface="+mj-lt"/>
                      </a:endParaRPr>
                    </a:p>
                  </a:txBody>
                  <a:tcPr>
                    <a:solidFill>
                      <a:schemeClr val="bg1"/>
                    </a:solidFill>
                  </a:tcPr>
                </a:tc>
                <a:extLst>
                  <a:ext uri="{0D108BD9-81ED-4DB2-BD59-A6C34878D82A}">
                    <a16:rowId xmlns:a16="http://schemas.microsoft.com/office/drawing/2014/main" val="1513529424"/>
                  </a:ext>
                </a:extLst>
              </a:tr>
              <a:tr h="929640">
                <a:tc>
                  <a:txBody>
                    <a:bodyPr/>
                    <a:lstStyle/>
                    <a:p>
                      <a:r>
                        <a:rPr lang="en-GB" sz="1100" b="1" i="1" dirty="0">
                          <a:latin typeface="+mj-lt"/>
                        </a:rPr>
                        <a:t>Rhythm/patterns</a:t>
                      </a:r>
                    </a:p>
                  </a:txBody>
                  <a:tcPr anchor="ctr">
                    <a:solidFill>
                      <a:schemeClr val="bg1"/>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100" b="0" i="0" dirty="0">
                          <a:effectLst/>
                          <a:latin typeface="Söhne"/>
                        </a:rPr>
                        <a:t>Some animals produce rhythmic or patterned sounds. Practice replicating the specific rhythm or pattern associated with the animal's call. It can involve repetitions, quick sequences, or pauses between sounds.</a:t>
                      </a:r>
                    </a:p>
                  </a:txBody>
                  <a:tcPr anchor="ctr">
                    <a:solidFill>
                      <a:schemeClr val="bg1"/>
                    </a:solidFill>
                  </a:tcPr>
                </a:tc>
                <a:tc>
                  <a:txBody>
                    <a:bodyPr/>
                    <a:lstStyle/>
                    <a:p>
                      <a:endParaRPr lang="en-GB" sz="1100" dirty="0">
                        <a:latin typeface="+mj-lt"/>
                      </a:endParaRPr>
                    </a:p>
                  </a:txBody>
                  <a:tcPr>
                    <a:solidFill>
                      <a:schemeClr val="bg1"/>
                    </a:solidFill>
                  </a:tcPr>
                </a:tc>
                <a:extLst>
                  <a:ext uri="{0D108BD9-81ED-4DB2-BD59-A6C34878D82A}">
                    <a16:rowId xmlns:a16="http://schemas.microsoft.com/office/drawing/2014/main" val="942359248"/>
                  </a:ext>
                </a:extLst>
              </a:tr>
              <a:tr h="929640">
                <a:tc>
                  <a:txBody>
                    <a:bodyPr/>
                    <a:lstStyle/>
                    <a:p>
                      <a:r>
                        <a:rPr lang="en-GB" sz="1100" b="1" i="1" dirty="0">
                          <a:latin typeface="+mj-lt"/>
                        </a:rPr>
                        <a:t>Breath control</a:t>
                      </a:r>
                    </a:p>
                  </a:txBody>
                  <a:tcPr anchor="ctr">
                    <a:solidFill>
                      <a:schemeClr val="bg1"/>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100" b="0" i="0" dirty="0">
                          <a:effectLst/>
                          <a:latin typeface="Söhne"/>
                        </a:rPr>
                        <a:t>Utilise your breath control to imitate the duration and cadence of an animal's sound. Some animals produce short bursts of sound, while others have long, sustained calls.</a:t>
                      </a:r>
                    </a:p>
                  </a:txBody>
                  <a:tcPr anchor="ctr">
                    <a:solidFill>
                      <a:schemeClr val="bg1"/>
                    </a:solidFill>
                  </a:tcPr>
                </a:tc>
                <a:tc>
                  <a:txBody>
                    <a:bodyPr/>
                    <a:lstStyle/>
                    <a:p>
                      <a:endParaRPr lang="en-GB" sz="1100" dirty="0">
                        <a:latin typeface="+mj-lt"/>
                      </a:endParaRPr>
                    </a:p>
                  </a:txBody>
                  <a:tcPr>
                    <a:solidFill>
                      <a:schemeClr val="bg1"/>
                    </a:solidFill>
                  </a:tcPr>
                </a:tc>
                <a:extLst>
                  <a:ext uri="{0D108BD9-81ED-4DB2-BD59-A6C34878D82A}">
                    <a16:rowId xmlns:a16="http://schemas.microsoft.com/office/drawing/2014/main" val="2454986043"/>
                  </a:ext>
                </a:extLst>
              </a:tr>
              <a:tr h="929640">
                <a:tc>
                  <a:txBody>
                    <a:bodyPr/>
                    <a:lstStyle/>
                    <a:p>
                      <a:r>
                        <a:rPr lang="en-GB" sz="1100" b="1" i="1" dirty="0">
                          <a:latin typeface="+mj-lt"/>
                        </a:rPr>
                        <a:t>Resonance</a:t>
                      </a:r>
                    </a:p>
                  </a:txBody>
                  <a:tcPr anchor="ctr">
                    <a:solidFill>
                      <a:schemeClr val="bg1"/>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100" b="0" i="0" dirty="0">
                          <a:effectLst/>
                          <a:latin typeface="Söhne"/>
                        </a:rPr>
                        <a:t>Experiment with using different parts of your vocal apparatus to create resonant qualities that match the animal's sound. For instance, you may use your throat, chest, or nasal cavity to add depth or resonance.</a:t>
                      </a:r>
                    </a:p>
                  </a:txBody>
                  <a:tcPr anchor="ctr">
                    <a:solidFill>
                      <a:schemeClr val="bg1"/>
                    </a:solidFill>
                  </a:tcPr>
                </a:tc>
                <a:tc>
                  <a:txBody>
                    <a:bodyPr/>
                    <a:lstStyle/>
                    <a:p>
                      <a:endParaRPr lang="en-GB" sz="1100" dirty="0">
                        <a:latin typeface="+mj-lt"/>
                      </a:endParaRPr>
                    </a:p>
                  </a:txBody>
                  <a:tcPr>
                    <a:solidFill>
                      <a:schemeClr val="bg1"/>
                    </a:solidFill>
                  </a:tcPr>
                </a:tc>
                <a:extLst>
                  <a:ext uri="{0D108BD9-81ED-4DB2-BD59-A6C34878D82A}">
                    <a16:rowId xmlns:a16="http://schemas.microsoft.com/office/drawing/2014/main" val="1133939120"/>
                  </a:ext>
                </a:extLst>
              </a:tr>
            </a:tbl>
          </a:graphicData>
        </a:graphic>
      </p:graphicFrame>
    </p:spTree>
    <p:extLst>
      <p:ext uri="{BB962C8B-B14F-4D97-AF65-F5344CB8AC3E}">
        <p14:creationId xmlns:p14="http://schemas.microsoft.com/office/powerpoint/2010/main" val="7869665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17E22E-6FEF-5B41-7312-70FFA9C76F64}"/>
              </a:ext>
            </a:extLst>
          </p:cNvPr>
          <p:cNvSpPr>
            <a:spLocks noGrp="1"/>
          </p:cNvSpPr>
          <p:nvPr>
            <p:ph type="title"/>
          </p:nvPr>
        </p:nvSpPr>
        <p:spPr>
          <a:xfrm>
            <a:off x="260648" y="1280592"/>
            <a:ext cx="5915025" cy="527403"/>
          </a:xfrm>
        </p:spPr>
        <p:txBody>
          <a:bodyPr>
            <a:normAutofit fontScale="90000"/>
          </a:bodyPr>
          <a:lstStyle/>
          <a:p>
            <a:r>
              <a:rPr lang="en-GB" b="1" i="1" dirty="0"/>
              <a:t>Say that shape</a:t>
            </a:r>
          </a:p>
        </p:txBody>
      </p:sp>
      <p:sp>
        <p:nvSpPr>
          <p:cNvPr id="3" name="Date Placeholder 2">
            <a:extLst>
              <a:ext uri="{FF2B5EF4-FFF2-40B4-BE49-F238E27FC236}">
                <a16:creationId xmlns:a16="http://schemas.microsoft.com/office/drawing/2014/main" id="{7FC4352E-A875-B24F-BA91-EEDA037FDB21}"/>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67B9203F-EF00-D8AB-2D02-18E44164873A}"/>
              </a:ext>
            </a:extLst>
          </p:cNvPr>
          <p:cNvSpPr>
            <a:spLocks noGrp="1"/>
          </p:cNvSpPr>
          <p:nvPr>
            <p:ph type="ftr" sz="quarter" idx="11"/>
          </p:nvPr>
        </p:nvSpPr>
        <p:spPr>
          <a:xfrm>
            <a:off x="1808822" y="9181402"/>
            <a:ext cx="2700298" cy="527403"/>
          </a:xfrm>
        </p:spPr>
        <p:txBody>
          <a:bodyPr/>
          <a:lstStyle/>
          <a:p>
            <a:r>
              <a:rPr lang="en-US" dirty="0" smtClean="0"/>
              <a:t>ESB-RES-C193 </a:t>
            </a:r>
          </a:p>
          <a:p>
            <a:r>
              <a:rPr lang="en-US" dirty="0" smtClean="0"/>
              <a:t>L1G2-Speech to Connect-Learner Workbook-Section 2</a:t>
            </a:r>
            <a:endParaRPr lang="en-GB" dirty="0"/>
          </a:p>
        </p:txBody>
      </p:sp>
      <p:sp>
        <p:nvSpPr>
          <p:cNvPr id="5" name="Slide Number Placeholder 4">
            <a:extLst>
              <a:ext uri="{FF2B5EF4-FFF2-40B4-BE49-F238E27FC236}">
                <a16:creationId xmlns:a16="http://schemas.microsoft.com/office/drawing/2014/main" id="{23068F66-24D3-4D12-D499-7B15C410C2AB}"/>
              </a:ext>
            </a:extLst>
          </p:cNvPr>
          <p:cNvSpPr>
            <a:spLocks noGrp="1"/>
          </p:cNvSpPr>
          <p:nvPr>
            <p:ph type="sldNum" sz="quarter" idx="12"/>
          </p:nvPr>
        </p:nvSpPr>
        <p:spPr/>
        <p:txBody>
          <a:bodyPr/>
          <a:lstStyle/>
          <a:p>
            <a:fld id="{EFC07C4F-4DD7-4452-9CBE-7B4BC77324C7}" type="slidenum">
              <a:rPr lang="en-GB" smtClean="0"/>
              <a:t>11</a:t>
            </a:fld>
            <a:endParaRPr lang="en-GB"/>
          </a:p>
        </p:txBody>
      </p:sp>
      <p:grpSp>
        <p:nvGrpSpPr>
          <p:cNvPr id="13" name="Group 12">
            <a:extLst>
              <a:ext uri="{FF2B5EF4-FFF2-40B4-BE49-F238E27FC236}">
                <a16:creationId xmlns:a16="http://schemas.microsoft.com/office/drawing/2014/main" id="{A9E43336-4E9B-B1F5-C5BD-B2238B569E17}"/>
              </a:ext>
            </a:extLst>
          </p:cNvPr>
          <p:cNvGrpSpPr/>
          <p:nvPr/>
        </p:nvGrpSpPr>
        <p:grpSpPr>
          <a:xfrm>
            <a:off x="539723" y="1998205"/>
            <a:ext cx="5915025" cy="3386844"/>
            <a:chOff x="539723" y="1998204"/>
            <a:chExt cx="7938432" cy="4003293"/>
          </a:xfrm>
        </p:grpSpPr>
        <p:pic>
          <p:nvPicPr>
            <p:cNvPr id="6" name="Picture 5">
              <a:extLst>
                <a:ext uri="{FF2B5EF4-FFF2-40B4-BE49-F238E27FC236}">
                  <a16:creationId xmlns:a16="http://schemas.microsoft.com/office/drawing/2014/main" id="{F785E423-EB0F-AFAC-A381-ED0F049621E4}"/>
                </a:ext>
              </a:extLst>
            </p:cNvPr>
            <p:cNvPicPr>
              <a:picLocks noChangeAspect="1"/>
            </p:cNvPicPr>
            <p:nvPr/>
          </p:nvPicPr>
          <p:blipFill rotWithShape="1">
            <a:blip r:embed="rId2"/>
            <a:srcRect t="58828"/>
            <a:stretch/>
          </p:blipFill>
          <p:spPr>
            <a:xfrm rot="5400000">
              <a:off x="639914" y="3941621"/>
              <a:ext cx="2058093" cy="1697189"/>
            </a:xfrm>
            <a:prstGeom prst="rect">
              <a:avLst/>
            </a:prstGeom>
          </p:spPr>
        </p:pic>
        <p:pic>
          <p:nvPicPr>
            <p:cNvPr id="7" name="Picture 6">
              <a:extLst>
                <a:ext uri="{FF2B5EF4-FFF2-40B4-BE49-F238E27FC236}">
                  <a16:creationId xmlns:a16="http://schemas.microsoft.com/office/drawing/2014/main" id="{F8B8A39D-BD0C-7F2A-3AD1-8644D6E25B75}"/>
                </a:ext>
              </a:extLst>
            </p:cNvPr>
            <p:cNvPicPr>
              <a:picLocks noChangeAspect="1"/>
            </p:cNvPicPr>
            <p:nvPr/>
          </p:nvPicPr>
          <p:blipFill rotWithShape="1">
            <a:blip r:embed="rId3"/>
            <a:srcRect r="74883"/>
            <a:stretch/>
          </p:blipFill>
          <p:spPr>
            <a:xfrm>
              <a:off x="539723" y="2060848"/>
              <a:ext cx="1329670" cy="1512554"/>
            </a:xfrm>
            <a:prstGeom prst="rect">
              <a:avLst/>
            </a:prstGeom>
          </p:spPr>
        </p:pic>
        <p:pic>
          <p:nvPicPr>
            <p:cNvPr id="8" name="Picture 7">
              <a:extLst>
                <a:ext uri="{FF2B5EF4-FFF2-40B4-BE49-F238E27FC236}">
                  <a16:creationId xmlns:a16="http://schemas.microsoft.com/office/drawing/2014/main" id="{62E890EF-30BF-76B2-B60C-08EC3184D03D}"/>
                </a:ext>
              </a:extLst>
            </p:cNvPr>
            <p:cNvPicPr>
              <a:picLocks noChangeAspect="1"/>
            </p:cNvPicPr>
            <p:nvPr/>
          </p:nvPicPr>
          <p:blipFill rotWithShape="1">
            <a:blip r:embed="rId3"/>
            <a:srcRect l="24325" r="51191"/>
            <a:stretch/>
          </p:blipFill>
          <p:spPr>
            <a:xfrm>
              <a:off x="2682944" y="2060848"/>
              <a:ext cx="1296144" cy="1512554"/>
            </a:xfrm>
            <a:prstGeom prst="rect">
              <a:avLst/>
            </a:prstGeom>
          </p:spPr>
        </p:pic>
        <p:pic>
          <p:nvPicPr>
            <p:cNvPr id="9" name="Picture 8">
              <a:extLst>
                <a:ext uri="{FF2B5EF4-FFF2-40B4-BE49-F238E27FC236}">
                  <a16:creationId xmlns:a16="http://schemas.microsoft.com/office/drawing/2014/main" id="{9B98E9B4-77FF-D1F6-CB3A-A1CB45E32199}"/>
                </a:ext>
              </a:extLst>
            </p:cNvPr>
            <p:cNvPicPr>
              <a:picLocks noChangeAspect="1"/>
            </p:cNvPicPr>
            <p:nvPr/>
          </p:nvPicPr>
          <p:blipFill rotWithShape="1">
            <a:blip r:embed="rId3"/>
            <a:srcRect l="48650" r="26866"/>
            <a:stretch/>
          </p:blipFill>
          <p:spPr>
            <a:xfrm>
              <a:off x="4849788" y="2056061"/>
              <a:ext cx="1296144" cy="1512554"/>
            </a:xfrm>
            <a:prstGeom prst="rect">
              <a:avLst/>
            </a:prstGeom>
          </p:spPr>
        </p:pic>
        <p:pic>
          <p:nvPicPr>
            <p:cNvPr id="10" name="Picture 9">
              <a:extLst>
                <a:ext uri="{FF2B5EF4-FFF2-40B4-BE49-F238E27FC236}">
                  <a16:creationId xmlns:a16="http://schemas.microsoft.com/office/drawing/2014/main" id="{71734F2C-7A2E-C203-AAC9-6CAFAC89A75A}"/>
                </a:ext>
              </a:extLst>
            </p:cNvPr>
            <p:cNvPicPr>
              <a:picLocks noChangeAspect="1"/>
            </p:cNvPicPr>
            <p:nvPr/>
          </p:nvPicPr>
          <p:blipFill rotWithShape="1">
            <a:blip r:embed="rId3"/>
            <a:srcRect l="71825"/>
            <a:stretch/>
          </p:blipFill>
          <p:spPr>
            <a:xfrm>
              <a:off x="6986575" y="1998204"/>
              <a:ext cx="1491580" cy="1512554"/>
            </a:xfrm>
            <a:prstGeom prst="rect">
              <a:avLst/>
            </a:prstGeom>
          </p:spPr>
        </p:pic>
        <p:pic>
          <p:nvPicPr>
            <p:cNvPr id="11" name="Picture 10">
              <a:extLst>
                <a:ext uri="{FF2B5EF4-FFF2-40B4-BE49-F238E27FC236}">
                  <a16:creationId xmlns:a16="http://schemas.microsoft.com/office/drawing/2014/main" id="{D14509CA-2CA7-A087-1CA6-C0ADAF17FD6D}"/>
                </a:ext>
              </a:extLst>
            </p:cNvPr>
            <p:cNvPicPr>
              <a:picLocks noChangeAspect="1"/>
            </p:cNvPicPr>
            <p:nvPr/>
          </p:nvPicPr>
          <p:blipFill rotWithShape="1">
            <a:blip r:embed="rId2"/>
            <a:srcRect l="21363" t="28719" r="15191" b="41867"/>
            <a:stretch/>
          </p:blipFill>
          <p:spPr>
            <a:xfrm rot="5400000">
              <a:off x="3543030" y="3966412"/>
              <a:ext cx="2110488" cy="1959682"/>
            </a:xfrm>
            <a:prstGeom prst="rect">
              <a:avLst/>
            </a:prstGeom>
          </p:spPr>
        </p:pic>
        <p:pic>
          <p:nvPicPr>
            <p:cNvPr id="12" name="Picture 11">
              <a:extLst>
                <a:ext uri="{FF2B5EF4-FFF2-40B4-BE49-F238E27FC236}">
                  <a16:creationId xmlns:a16="http://schemas.microsoft.com/office/drawing/2014/main" id="{69AA84E3-390C-CA63-C5DD-2F7827E87B05}"/>
                </a:ext>
              </a:extLst>
            </p:cNvPr>
            <p:cNvPicPr>
              <a:picLocks noChangeAspect="1"/>
            </p:cNvPicPr>
            <p:nvPr/>
          </p:nvPicPr>
          <p:blipFill rotWithShape="1">
            <a:blip r:embed="rId2"/>
            <a:srcRect l="19319" r="11961" b="69041"/>
            <a:stretch/>
          </p:blipFill>
          <p:spPr>
            <a:xfrm rot="5400000">
              <a:off x="6591202" y="4122553"/>
              <a:ext cx="1797585" cy="1622003"/>
            </a:xfrm>
            <a:prstGeom prst="rect">
              <a:avLst/>
            </a:prstGeom>
          </p:spPr>
        </p:pic>
      </p:grpSp>
      <p:grpSp>
        <p:nvGrpSpPr>
          <p:cNvPr id="17" name="Group 16">
            <a:extLst>
              <a:ext uri="{FF2B5EF4-FFF2-40B4-BE49-F238E27FC236}">
                <a16:creationId xmlns:a16="http://schemas.microsoft.com/office/drawing/2014/main" id="{11B9CA8E-BFAC-0E9C-0915-91792C7A80CF}"/>
              </a:ext>
            </a:extLst>
          </p:cNvPr>
          <p:cNvGrpSpPr/>
          <p:nvPr/>
        </p:nvGrpSpPr>
        <p:grpSpPr>
          <a:xfrm>
            <a:off x="955136" y="5674191"/>
            <a:ext cx="5066151" cy="2951217"/>
            <a:chOff x="784432" y="5269934"/>
            <a:chExt cx="7843743" cy="3797333"/>
          </a:xfrm>
        </p:grpSpPr>
        <p:pic>
          <p:nvPicPr>
            <p:cNvPr id="14" name="Picture 13">
              <a:extLst>
                <a:ext uri="{FF2B5EF4-FFF2-40B4-BE49-F238E27FC236}">
                  <a16:creationId xmlns:a16="http://schemas.microsoft.com/office/drawing/2014/main" id="{40439918-1D73-7AA7-A113-AEFC0681B0AE}"/>
                </a:ext>
              </a:extLst>
            </p:cNvPr>
            <p:cNvPicPr>
              <a:picLocks noChangeAspect="1"/>
            </p:cNvPicPr>
            <p:nvPr/>
          </p:nvPicPr>
          <p:blipFill>
            <a:blip r:embed="rId4"/>
            <a:stretch>
              <a:fillRect/>
            </a:stretch>
          </p:blipFill>
          <p:spPr>
            <a:xfrm>
              <a:off x="784432" y="5269934"/>
              <a:ext cx="3533775" cy="2143125"/>
            </a:xfrm>
            <a:prstGeom prst="rect">
              <a:avLst/>
            </a:prstGeom>
          </p:spPr>
        </p:pic>
        <p:pic>
          <p:nvPicPr>
            <p:cNvPr id="15" name="Picture 14">
              <a:extLst>
                <a:ext uri="{FF2B5EF4-FFF2-40B4-BE49-F238E27FC236}">
                  <a16:creationId xmlns:a16="http://schemas.microsoft.com/office/drawing/2014/main" id="{EC5D1CFA-15A3-8587-0468-55D9A04AA974}"/>
                </a:ext>
              </a:extLst>
            </p:cNvPr>
            <p:cNvPicPr>
              <a:picLocks noChangeAspect="1"/>
            </p:cNvPicPr>
            <p:nvPr/>
          </p:nvPicPr>
          <p:blipFill>
            <a:blip r:embed="rId5"/>
            <a:stretch>
              <a:fillRect/>
            </a:stretch>
          </p:blipFill>
          <p:spPr>
            <a:xfrm>
              <a:off x="5113450" y="5269934"/>
              <a:ext cx="3514725" cy="1762125"/>
            </a:xfrm>
            <a:prstGeom prst="rect">
              <a:avLst/>
            </a:prstGeom>
          </p:spPr>
        </p:pic>
        <p:pic>
          <p:nvPicPr>
            <p:cNvPr id="16" name="Picture 15">
              <a:extLst>
                <a:ext uri="{FF2B5EF4-FFF2-40B4-BE49-F238E27FC236}">
                  <a16:creationId xmlns:a16="http://schemas.microsoft.com/office/drawing/2014/main" id="{FF5CEF67-C2E3-F8CC-A46F-13F43792D470}"/>
                </a:ext>
              </a:extLst>
            </p:cNvPr>
            <p:cNvPicPr>
              <a:picLocks noChangeAspect="1"/>
            </p:cNvPicPr>
            <p:nvPr/>
          </p:nvPicPr>
          <p:blipFill rotWithShape="1">
            <a:blip r:embed="rId6"/>
            <a:srcRect t="1724"/>
            <a:stretch/>
          </p:blipFill>
          <p:spPr>
            <a:xfrm rot="4907297">
              <a:off x="3952958" y="6505042"/>
              <a:ext cx="1866900" cy="3257550"/>
            </a:xfrm>
            <a:prstGeom prst="rect">
              <a:avLst/>
            </a:prstGeom>
          </p:spPr>
        </p:pic>
      </p:grpSp>
      <p:pic>
        <p:nvPicPr>
          <p:cNvPr id="18" name="Picture 17">
            <a:extLst>
              <a:ext uri="{FF2B5EF4-FFF2-40B4-BE49-F238E27FC236}">
                <a16:creationId xmlns:a16="http://schemas.microsoft.com/office/drawing/2014/main" id="{A340C800-4B75-716D-ABA9-D4503BB90706}"/>
              </a:ext>
            </a:extLst>
          </p:cNvPr>
          <p:cNvPicPr>
            <a:picLocks noGrp="1" noRot="1" noMove="1" noResize="1" noEditPoints="1" noAdjustHandles="1" noChangeArrowheads="1" noChangeShapeType="1" noCrop="1"/>
          </p:cNvPicPr>
          <p:nvPr/>
        </p:nvPicPr>
        <p:blipFill rotWithShape="1">
          <a:blip r:embed="rId7"/>
          <a:srcRect l="14665" t="1" r="11395" b="1"/>
          <a:stretch/>
        </p:blipFill>
        <p:spPr>
          <a:xfrm>
            <a:off x="6271817" y="9181401"/>
            <a:ext cx="486743" cy="527403"/>
          </a:xfrm>
          <a:prstGeom prst="rect">
            <a:avLst/>
          </a:prstGeom>
        </p:spPr>
      </p:pic>
    </p:spTree>
    <p:extLst>
      <p:ext uri="{BB962C8B-B14F-4D97-AF65-F5344CB8AC3E}">
        <p14:creationId xmlns:p14="http://schemas.microsoft.com/office/powerpoint/2010/main" val="25214587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7E2419D-0765-87C3-3BE1-C2192524ECDD}"/>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8F70B86F-2315-1172-8850-3DDCBC76E6C1}"/>
              </a:ext>
            </a:extLst>
          </p:cNvPr>
          <p:cNvSpPr>
            <a:spLocks noGrp="1"/>
          </p:cNvSpPr>
          <p:nvPr>
            <p:ph type="ftr" sz="quarter" idx="11"/>
          </p:nvPr>
        </p:nvSpPr>
        <p:spPr>
          <a:xfrm>
            <a:off x="1808822" y="9181402"/>
            <a:ext cx="2700298" cy="527403"/>
          </a:xfrm>
        </p:spPr>
        <p:txBody>
          <a:bodyPr/>
          <a:lstStyle/>
          <a:p>
            <a:r>
              <a:rPr lang="en-US" dirty="0" smtClean="0"/>
              <a:t>ESB-RES-C193 </a:t>
            </a:r>
          </a:p>
          <a:p>
            <a:r>
              <a:rPr lang="en-US" dirty="0" smtClean="0"/>
              <a:t>L1G2-Speech to Connect-Learner Workbook-Section 2</a:t>
            </a:r>
            <a:endParaRPr lang="en-GB" dirty="0"/>
          </a:p>
        </p:txBody>
      </p:sp>
      <p:sp>
        <p:nvSpPr>
          <p:cNvPr id="5" name="Slide Number Placeholder 4">
            <a:extLst>
              <a:ext uri="{FF2B5EF4-FFF2-40B4-BE49-F238E27FC236}">
                <a16:creationId xmlns:a16="http://schemas.microsoft.com/office/drawing/2014/main" id="{0EBEDADF-BE9C-975B-902B-35EF34728FAE}"/>
              </a:ext>
            </a:extLst>
          </p:cNvPr>
          <p:cNvSpPr>
            <a:spLocks noGrp="1"/>
          </p:cNvSpPr>
          <p:nvPr>
            <p:ph type="sldNum" sz="quarter" idx="12"/>
          </p:nvPr>
        </p:nvSpPr>
        <p:spPr/>
        <p:txBody>
          <a:bodyPr/>
          <a:lstStyle/>
          <a:p>
            <a:fld id="{EFC07C4F-4DD7-4452-9CBE-7B4BC77324C7}" type="slidenum">
              <a:rPr lang="en-GB" smtClean="0"/>
              <a:t>12</a:t>
            </a:fld>
            <a:endParaRPr lang="en-GB"/>
          </a:p>
        </p:txBody>
      </p:sp>
      <p:sp>
        <p:nvSpPr>
          <p:cNvPr id="11" name="TextBox 10">
            <a:extLst>
              <a:ext uri="{FF2B5EF4-FFF2-40B4-BE49-F238E27FC236}">
                <a16:creationId xmlns:a16="http://schemas.microsoft.com/office/drawing/2014/main" id="{45E2752D-C565-6F8C-AC40-CC991CA6F984}"/>
              </a:ext>
            </a:extLst>
          </p:cNvPr>
          <p:cNvSpPr txBox="1"/>
          <p:nvPr/>
        </p:nvSpPr>
        <p:spPr>
          <a:xfrm>
            <a:off x="260648" y="1784648"/>
            <a:ext cx="6336704" cy="6924973"/>
          </a:xfrm>
          <a:prstGeom prst="rect">
            <a:avLst/>
          </a:prstGeom>
          <a:noFill/>
        </p:spPr>
        <p:txBody>
          <a:bodyPr wrap="square">
            <a:spAutoFit/>
          </a:bodyPr>
          <a:lstStyle/>
          <a:p>
            <a:pPr algn="l">
              <a:buFont typeface="+mj-lt"/>
              <a:buAutoNum type="arabicPeriod"/>
            </a:pPr>
            <a:r>
              <a:rPr lang="en-GB" sz="1200" b="0" i="0" dirty="0">
                <a:effectLst/>
                <a:latin typeface="+mj-lt"/>
              </a:rPr>
              <a:t>How did the sounds you made relate to the shapes you saw?</a:t>
            </a:r>
            <a:br>
              <a:rPr lang="en-GB" sz="1200" b="0" i="0" dirty="0">
                <a:effectLst/>
                <a:latin typeface="+mj-lt"/>
              </a:rPr>
            </a:br>
            <a:r>
              <a:rPr lang="en-GB" sz="1200" b="0" i="0" dirty="0">
                <a:effectLst/>
                <a:latin typeface="+mj-lt"/>
              </a:rPr>
              <a:t/>
            </a:r>
            <a:br>
              <a:rPr lang="en-GB" sz="1200" b="0" i="0" dirty="0">
                <a:effectLst/>
                <a:latin typeface="+mj-lt"/>
              </a:rPr>
            </a:br>
            <a:endParaRPr lang="en-GB" sz="1200" b="0" i="0" dirty="0">
              <a:effectLst/>
              <a:latin typeface="+mj-lt"/>
            </a:endParaRPr>
          </a:p>
          <a:p>
            <a:pPr algn="l">
              <a:buFont typeface="+mj-lt"/>
              <a:buAutoNum type="arabicPeriod"/>
            </a:pPr>
            <a:r>
              <a:rPr lang="en-GB" sz="1200" b="0" i="0" dirty="0">
                <a:effectLst/>
                <a:latin typeface="+mj-lt"/>
              </a:rPr>
              <a:t>In your small group, which shape were you given? How did you work together to create a soundscape that represented that shape?</a:t>
            </a:r>
            <a:br>
              <a:rPr lang="en-GB" sz="1200" b="0" i="0" dirty="0">
                <a:effectLst/>
                <a:latin typeface="+mj-lt"/>
              </a:rPr>
            </a:br>
            <a:r>
              <a:rPr lang="en-GB" sz="1200" b="0" i="0" dirty="0">
                <a:effectLst/>
                <a:latin typeface="+mj-lt"/>
              </a:rPr>
              <a:t/>
            </a:r>
            <a:br>
              <a:rPr lang="en-GB" sz="1200" b="0" i="0" dirty="0">
                <a:effectLst/>
                <a:latin typeface="+mj-lt"/>
              </a:rPr>
            </a:br>
            <a:endParaRPr lang="en-GB" sz="1200" b="0" i="0" dirty="0">
              <a:effectLst/>
              <a:latin typeface="+mj-lt"/>
            </a:endParaRPr>
          </a:p>
          <a:p>
            <a:pPr algn="l">
              <a:buFont typeface="+mj-lt"/>
              <a:buAutoNum type="arabicPeriod"/>
            </a:pPr>
            <a:r>
              <a:rPr lang="en-GB" sz="1200" b="0" i="0" dirty="0">
                <a:effectLst/>
                <a:latin typeface="+mj-lt"/>
              </a:rPr>
              <a:t>What vocal techniques did you use to make your soundscape more expressive and meaningful?</a:t>
            </a:r>
            <a:br>
              <a:rPr lang="en-GB" sz="1200" b="0" i="0" dirty="0">
                <a:effectLst/>
                <a:latin typeface="+mj-lt"/>
              </a:rPr>
            </a:br>
            <a:r>
              <a:rPr lang="en-GB" sz="1200" b="0" i="0" dirty="0">
                <a:effectLst/>
                <a:latin typeface="+mj-lt"/>
              </a:rPr>
              <a:t/>
            </a:r>
            <a:br>
              <a:rPr lang="en-GB" sz="1200" b="0" i="0" dirty="0">
                <a:effectLst/>
                <a:latin typeface="+mj-lt"/>
              </a:rPr>
            </a:br>
            <a:endParaRPr lang="en-GB" sz="1200" b="0" i="0" dirty="0">
              <a:effectLst/>
              <a:latin typeface="+mj-lt"/>
            </a:endParaRPr>
          </a:p>
          <a:p>
            <a:pPr algn="l">
              <a:buFont typeface="+mj-lt"/>
              <a:buAutoNum type="arabicPeriod"/>
            </a:pPr>
            <a:r>
              <a:rPr lang="en-GB" sz="1200" b="0" i="0" dirty="0">
                <a:effectLst/>
                <a:latin typeface="+mj-lt"/>
              </a:rPr>
              <a:t>How did the soundscape your group created show the special features or qualities of the assigned shape?</a:t>
            </a:r>
            <a:br>
              <a:rPr lang="en-GB" sz="1200" b="0" i="0" dirty="0">
                <a:effectLst/>
                <a:latin typeface="+mj-lt"/>
              </a:rPr>
            </a:br>
            <a:r>
              <a:rPr lang="en-GB" sz="1200" b="0" i="0" dirty="0">
                <a:effectLst/>
                <a:latin typeface="+mj-lt"/>
              </a:rPr>
              <a:t/>
            </a:r>
            <a:br>
              <a:rPr lang="en-GB" sz="1200" b="0" i="0" dirty="0">
                <a:effectLst/>
                <a:latin typeface="+mj-lt"/>
              </a:rPr>
            </a:br>
            <a:endParaRPr lang="en-GB" sz="1200" b="0" i="0" dirty="0">
              <a:effectLst/>
              <a:latin typeface="+mj-lt"/>
            </a:endParaRPr>
          </a:p>
          <a:p>
            <a:pPr algn="l">
              <a:buFont typeface="+mj-lt"/>
              <a:buAutoNum type="arabicPeriod"/>
            </a:pPr>
            <a:r>
              <a:rPr lang="en-GB" sz="1200" b="0" i="0" dirty="0">
                <a:effectLst/>
                <a:latin typeface="+mj-lt"/>
              </a:rPr>
              <a:t>When you picked your own shape, what sound did you produce to represent it? How did you use vocal techniques to show what the shape meant to you?</a:t>
            </a:r>
            <a:br>
              <a:rPr lang="en-GB" sz="1200" b="0" i="0" dirty="0">
                <a:effectLst/>
                <a:latin typeface="+mj-lt"/>
              </a:rPr>
            </a:br>
            <a:r>
              <a:rPr lang="en-GB" sz="1200" b="0" i="0" dirty="0">
                <a:effectLst/>
                <a:latin typeface="+mj-lt"/>
              </a:rPr>
              <a:t/>
            </a:r>
            <a:br>
              <a:rPr lang="en-GB" sz="1200" b="0" i="0" dirty="0">
                <a:effectLst/>
                <a:latin typeface="+mj-lt"/>
              </a:rPr>
            </a:br>
            <a:endParaRPr lang="en-GB" sz="1200" b="0" i="0" dirty="0">
              <a:effectLst/>
              <a:latin typeface="+mj-lt"/>
            </a:endParaRPr>
          </a:p>
          <a:p>
            <a:pPr algn="l">
              <a:buFont typeface="+mj-lt"/>
              <a:buAutoNum type="arabicPeriod"/>
            </a:pPr>
            <a:r>
              <a:rPr lang="en-GB" sz="1200" b="0" i="0" dirty="0">
                <a:effectLst/>
                <a:latin typeface="+mj-lt"/>
              </a:rPr>
              <a:t>How well did the rest of the class understand the shape you were representing based on the sound you performed?</a:t>
            </a:r>
            <a:br>
              <a:rPr lang="en-GB" sz="1200" b="0" i="0" dirty="0">
                <a:effectLst/>
                <a:latin typeface="+mj-lt"/>
              </a:rPr>
            </a:br>
            <a:r>
              <a:rPr lang="en-GB" sz="1200" b="0" i="0" dirty="0">
                <a:effectLst/>
                <a:latin typeface="+mj-lt"/>
              </a:rPr>
              <a:t/>
            </a:r>
            <a:br>
              <a:rPr lang="en-GB" sz="1200" b="0" i="0" dirty="0">
                <a:effectLst/>
                <a:latin typeface="+mj-lt"/>
              </a:rPr>
            </a:br>
            <a:endParaRPr lang="en-GB" sz="1200" b="0" i="0" dirty="0">
              <a:effectLst/>
              <a:latin typeface="+mj-lt"/>
            </a:endParaRPr>
          </a:p>
          <a:p>
            <a:pPr algn="l">
              <a:buFont typeface="+mj-lt"/>
              <a:buAutoNum type="arabicPeriod"/>
            </a:pPr>
            <a:r>
              <a:rPr lang="en-GB" sz="1200" b="0" i="0" dirty="0">
                <a:effectLst/>
                <a:latin typeface="+mj-lt"/>
              </a:rPr>
              <a:t>How did working together as a team help you create a soundscape that made sense for your assigned shape?</a:t>
            </a:r>
            <a:br>
              <a:rPr lang="en-GB" sz="1200" b="0" i="0" dirty="0">
                <a:effectLst/>
                <a:latin typeface="+mj-lt"/>
              </a:rPr>
            </a:br>
            <a:r>
              <a:rPr lang="en-GB" sz="1200" b="0" i="0" dirty="0">
                <a:effectLst/>
                <a:latin typeface="+mj-lt"/>
              </a:rPr>
              <a:t/>
            </a:r>
            <a:br>
              <a:rPr lang="en-GB" sz="1200" b="0" i="0" dirty="0">
                <a:effectLst/>
                <a:latin typeface="+mj-lt"/>
              </a:rPr>
            </a:br>
            <a:endParaRPr lang="en-GB" sz="1200" b="0" i="0" dirty="0">
              <a:effectLst/>
              <a:latin typeface="+mj-lt"/>
            </a:endParaRPr>
          </a:p>
          <a:p>
            <a:pPr algn="l">
              <a:buFont typeface="+mj-lt"/>
              <a:buAutoNum type="arabicPeriod"/>
            </a:pPr>
            <a:r>
              <a:rPr lang="en-GB" sz="1200" b="0" i="0" dirty="0">
                <a:effectLst/>
                <a:latin typeface="+mj-lt"/>
              </a:rPr>
              <a:t>Did different group members have different ideas about the sound for the shape? How did you work together to make a final decision?</a:t>
            </a:r>
            <a:br>
              <a:rPr lang="en-GB" sz="1200" b="0" i="0" dirty="0">
                <a:effectLst/>
                <a:latin typeface="+mj-lt"/>
              </a:rPr>
            </a:br>
            <a:r>
              <a:rPr lang="en-GB" sz="1200" b="0" i="0" dirty="0">
                <a:effectLst/>
                <a:latin typeface="+mj-lt"/>
              </a:rPr>
              <a:t/>
            </a:r>
            <a:br>
              <a:rPr lang="en-GB" sz="1200" b="0" i="0" dirty="0">
                <a:effectLst/>
                <a:latin typeface="+mj-lt"/>
              </a:rPr>
            </a:br>
            <a:endParaRPr lang="en-GB" sz="1200" b="0" i="0" dirty="0">
              <a:effectLst/>
              <a:latin typeface="+mj-lt"/>
            </a:endParaRPr>
          </a:p>
          <a:p>
            <a:pPr algn="l">
              <a:buFont typeface="+mj-lt"/>
              <a:buAutoNum type="arabicPeriod"/>
            </a:pPr>
            <a:r>
              <a:rPr lang="en-GB" sz="1200" b="0" i="0" dirty="0">
                <a:effectLst/>
                <a:latin typeface="+mj-lt"/>
              </a:rPr>
              <a:t>Did you find any surprising or interesting connections between the sounds you made and the shapes they represented?</a:t>
            </a:r>
            <a:br>
              <a:rPr lang="en-GB" sz="1200" b="0" i="0" dirty="0">
                <a:effectLst/>
                <a:latin typeface="+mj-lt"/>
              </a:rPr>
            </a:br>
            <a:r>
              <a:rPr lang="en-GB" sz="1200" b="0" i="0" dirty="0">
                <a:effectLst/>
                <a:latin typeface="+mj-lt"/>
              </a:rPr>
              <a:t/>
            </a:r>
            <a:br>
              <a:rPr lang="en-GB" sz="1200" b="0" i="0" dirty="0">
                <a:effectLst/>
                <a:latin typeface="+mj-lt"/>
              </a:rPr>
            </a:br>
            <a:endParaRPr lang="en-GB" sz="1200" b="0" i="0" dirty="0">
              <a:effectLst/>
              <a:latin typeface="+mj-lt"/>
            </a:endParaRPr>
          </a:p>
          <a:p>
            <a:pPr algn="l">
              <a:buFont typeface="+mj-lt"/>
              <a:buAutoNum type="arabicPeriod"/>
            </a:pPr>
            <a:r>
              <a:rPr lang="en-GB" sz="1200" b="0" i="0" dirty="0">
                <a:effectLst/>
                <a:latin typeface="+mj-lt"/>
              </a:rPr>
              <a:t>How did using different vocal techniques help you express your ideas and make your soundscape more engaging?</a:t>
            </a:r>
          </a:p>
        </p:txBody>
      </p:sp>
      <p:sp>
        <p:nvSpPr>
          <p:cNvPr id="8" name="Title 1">
            <a:extLst>
              <a:ext uri="{FF2B5EF4-FFF2-40B4-BE49-F238E27FC236}">
                <a16:creationId xmlns:a16="http://schemas.microsoft.com/office/drawing/2014/main" id="{C99C2BE3-1415-FE3C-940F-2E2D316F91E2}"/>
              </a:ext>
            </a:extLst>
          </p:cNvPr>
          <p:cNvSpPr>
            <a:spLocks noGrp="1"/>
          </p:cNvSpPr>
          <p:nvPr>
            <p:ph type="title"/>
          </p:nvPr>
        </p:nvSpPr>
        <p:spPr>
          <a:xfrm>
            <a:off x="260648" y="1136577"/>
            <a:ext cx="5915025" cy="288031"/>
          </a:xfrm>
          <a:effectLst>
            <a:reflection blurRad="6350" stA="50000" endA="300" endPos="55000" dir="5400000" sy="-100000" algn="bl" rotWithShape="0"/>
          </a:effectLst>
        </p:spPr>
        <p:txBody>
          <a:bodyPr>
            <a:normAutofit fontScale="90000"/>
          </a:bodyPr>
          <a:lstStyle/>
          <a:p>
            <a:r>
              <a:rPr lang="en-GB" b="1" i="1" dirty="0"/>
              <a:t>Reflection</a:t>
            </a:r>
          </a:p>
        </p:txBody>
      </p:sp>
      <p:pic>
        <p:nvPicPr>
          <p:cNvPr id="2" name="Picture 1">
            <a:extLst>
              <a:ext uri="{FF2B5EF4-FFF2-40B4-BE49-F238E27FC236}">
                <a16:creationId xmlns:a16="http://schemas.microsoft.com/office/drawing/2014/main" id="{2DD99F00-D653-128F-20CC-06FDE05CC706}"/>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55488" y="9181402"/>
            <a:ext cx="486743" cy="527403"/>
          </a:xfrm>
          <a:prstGeom prst="rect">
            <a:avLst/>
          </a:prstGeom>
        </p:spPr>
      </p:pic>
    </p:spTree>
    <p:extLst>
      <p:ext uri="{BB962C8B-B14F-4D97-AF65-F5344CB8AC3E}">
        <p14:creationId xmlns:p14="http://schemas.microsoft.com/office/powerpoint/2010/main" val="3404022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F74CB-A036-7B4F-F44C-8602CE5CC7F4}"/>
              </a:ext>
            </a:extLst>
          </p:cNvPr>
          <p:cNvSpPr>
            <a:spLocks noGrp="1"/>
          </p:cNvSpPr>
          <p:nvPr>
            <p:ph type="title"/>
          </p:nvPr>
        </p:nvSpPr>
        <p:spPr>
          <a:xfrm>
            <a:off x="260648" y="992560"/>
            <a:ext cx="5915025" cy="527403"/>
          </a:xfrm>
        </p:spPr>
        <p:txBody>
          <a:bodyPr>
            <a:normAutofit fontScale="90000"/>
          </a:bodyPr>
          <a:lstStyle/>
          <a:p>
            <a:r>
              <a:rPr lang="en-GB" b="1" i="1" dirty="0">
                <a:latin typeface="+mn-lt"/>
              </a:rPr>
              <a:t>Sound story</a:t>
            </a:r>
            <a:endParaRPr lang="en-GB" dirty="0"/>
          </a:p>
        </p:txBody>
      </p:sp>
      <p:sp>
        <p:nvSpPr>
          <p:cNvPr id="3" name="Date Placeholder 2">
            <a:extLst>
              <a:ext uri="{FF2B5EF4-FFF2-40B4-BE49-F238E27FC236}">
                <a16:creationId xmlns:a16="http://schemas.microsoft.com/office/drawing/2014/main" id="{53D7A848-72DE-4D61-631E-3A2DC6B3755D}"/>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03E86856-821D-1D5D-E2CD-D7A56DB11259}"/>
              </a:ext>
            </a:extLst>
          </p:cNvPr>
          <p:cNvSpPr>
            <a:spLocks noGrp="1"/>
          </p:cNvSpPr>
          <p:nvPr>
            <p:ph type="ftr" sz="quarter" idx="11"/>
          </p:nvPr>
        </p:nvSpPr>
        <p:spPr>
          <a:xfrm>
            <a:off x="1808822" y="9181402"/>
            <a:ext cx="2700298" cy="527403"/>
          </a:xfrm>
        </p:spPr>
        <p:txBody>
          <a:bodyPr/>
          <a:lstStyle/>
          <a:p>
            <a:r>
              <a:rPr lang="en-US" dirty="0" smtClean="0"/>
              <a:t>ESB-RES-C193 </a:t>
            </a:r>
          </a:p>
          <a:p>
            <a:r>
              <a:rPr lang="en-US" dirty="0" smtClean="0"/>
              <a:t>L1G2-Speech to Connect-Learner Workbook-Section 2</a:t>
            </a:r>
            <a:endParaRPr lang="en-GB" dirty="0"/>
          </a:p>
        </p:txBody>
      </p:sp>
      <p:sp>
        <p:nvSpPr>
          <p:cNvPr id="5" name="Slide Number Placeholder 4">
            <a:extLst>
              <a:ext uri="{FF2B5EF4-FFF2-40B4-BE49-F238E27FC236}">
                <a16:creationId xmlns:a16="http://schemas.microsoft.com/office/drawing/2014/main" id="{E91115C5-078F-521D-65CB-6E7648DBD666}"/>
              </a:ext>
            </a:extLst>
          </p:cNvPr>
          <p:cNvSpPr>
            <a:spLocks noGrp="1"/>
          </p:cNvSpPr>
          <p:nvPr>
            <p:ph type="sldNum" sz="quarter" idx="12"/>
          </p:nvPr>
        </p:nvSpPr>
        <p:spPr/>
        <p:txBody>
          <a:bodyPr/>
          <a:lstStyle/>
          <a:p>
            <a:fld id="{EFC07C4F-4DD7-4452-9CBE-7B4BC77324C7}" type="slidenum">
              <a:rPr lang="en-GB" smtClean="0"/>
              <a:t>13</a:t>
            </a:fld>
            <a:endParaRPr lang="en-GB"/>
          </a:p>
        </p:txBody>
      </p:sp>
      <p:graphicFrame>
        <p:nvGraphicFramePr>
          <p:cNvPr id="6" name="Table 6">
            <a:extLst>
              <a:ext uri="{FF2B5EF4-FFF2-40B4-BE49-F238E27FC236}">
                <a16:creationId xmlns:a16="http://schemas.microsoft.com/office/drawing/2014/main" id="{A35C64D3-2494-0090-0FF6-44BA50E3E6E1}"/>
              </a:ext>
            </a:extLst>
          </p:cNvPr>
          <p:cNvGraphicFramePr>
            <a:graphicFrameLocks noGrp="1"/>
          </p:cNvGraphicFramePr>
          <p:nvPr>
            <p:extLst>
              <p:ext uri="{D42A27DB-BD31-4B8C-83A1-F6EECF244321}">
                <p14:modId xmlns:p14="http://schemas.microsoft.com/office/powerpoint/2010/main" val="1492132593"/>
              </p:ext>
            </p:extLst>
          </p:nvPr>
        </p:nvGraphicFramePr>
        <p:xfrm>
          <a:off x="260648" y="1519963"/>
          <a:ext cx="6336704" cy="7650480"/>
        </p:xfrm>
        <a:graphic>
          <a:graphicData uri="http://schemas.openxmlformats.org/drawingml/2006/table">
            <a:tbl>
              <a:tblPr firstRow="1" bandRow="1">
                <a:tableStyleId>{5940675A-B579-460E-94D1-54222C63F5DA}</a:tableStyleId>
              </a:tblPr>
              <a:tblGrid>
                <a:gridCol w="3168352">
                  <a:extLst>
                    <a:ext uri="{9D8B030D-6E8A-4147-A177-3AD203B41FA5}">
                      <a16:colId xmlns:a16="http://schemas.microsoft.com/office/drawing/2014/main" val="1392060788"/>
                    </a:ext>
                  </a:extLst>
                </a:gridCol>
                <a:gridCol w="3168352">
                  <a:extLst>
                    <a:ext uri="{9D8B030D-6E8A-4147-A177-3AD203B41FA5}">
                      <a16:colId xmlns:a16="http://schemas.microsoft.com/office/drawing/2014/main" val="3979321939"/>
                    </a:ext>
                  </a:extLst>
                </a:gridCol>
              </a:tblGrid>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100" b="1" i="1" dirty="0">
                          <a:solidFill>
                            <a:schemeClr val="tx1"/>
                          </a:solidFill>
                        </a:rPr>
                        <a:t>Humpty Dumpty</a:t>
                      </a:r>
                    </a:p>
                    <a:p>
                      <a:r>
                        <a:rPr lang="en-GB" sz="1100" b="0" kern="1200" dirty="0">
                          <a:solidFill>
                            <a:schemeClr val="tx1"/>
                          </a:solidFill>
                          <a:effectLst/>
                        </a:rPr>
                        <a:t>Humpty Dumpty sat on a wall.</a:t>
                      </a:r>
                      <a:r>
                        <a:rPr lang="en-GB" sz="1100" dirty="0">
                          <a:solidFill>
                            <a:schemeClr val="tx1"/>
                          </a:solidFill>
                        </a:rPr>
                        <a:t/>
                      </a:r>
                      <a:br>
                        <a:rPr lang="en-GB" sz="1100" dirty="0">
                          <a:solidFill>
                            <a:schemeClr val="tx1"/>
                          </a:solidFill>
                        </a:rPr>
                      </a:br>
                      <a:r>
                        <a:rPr lang="en-GB" sz="1100" b="0" kern="1200" dirty="0">
                          <a:solidFill>
                            <a:schemeClr val="tx1"/>
                          </a:solidFill>
                          <a:effectLst/>
                        </a:rPr>
                        <a:t>Humpty Dumpty had a great fall.</a:t>
                      </a:r>
                      <a:r>
                        <a:rPr lang="en-GB" sz="1100" dirty="0">
                          <a:solidFill>
                            <a:schemeClr val="tx1"/>
                          </a:solidFill>
                        </a:rPr>
                        <a:t/>
                      </a:r>
                      <a:br>
                        <a:rPr lang="en-GB" sz="1100" dirty="0">
                          <a:solidFill>
                            <a:schemeClr val="tx1"/>
                          </a:solidFill>
                        </a:rPr>
                      </a:br>
                      <a:r>
                        <a:rPr lang="en-GB" sz="1100" b="0" kern="1200" dirty="0">
                          <a:solidFill>
                            <a:schemeClr val="tx1"/>
                          </a:solidFill>
                          <a:effectLst/>
                        </a:rPr>
                        <a:t>All the king's horses and all the king's men</a:t>
                      </a:r>
                      <a:r>
                        <a:rPr lang="en-GB" sz="1100" dirty="0">
                          <a:solidFill>
                            <a:schemeClr val="tx1"/>
                          </a:solidFill>
                        </a:rPr>
                        <a:t/>
                      </a:r>
                      <a:br>
                        <a:rPr lang="en-GB" sz="1100" dirty="0">
                          <a:solidFill>
                            <a:schemeClr val="tx1"/>
                          </a:solidFill>
                        </a:rPr>
                      </a:br>
                      <a:r>
                        <a:rPr lang="en-GB" sz="1100" b="0" kern="1200" dirty="0">
                          <a:solidFill>
                            <a:schemeClr val="tx1"/>
                          </a:solidFill>
                          <a:effectLst/>
                        </a:rPr>
                        <a:t>Couldn't put Humpty together again.</a:t>
                      </a:r>
                      <a:endParaRPr lang="en-GB" sz="1100" dirty="0">
                        <a:solidFill>
                          <a:schemeClr val="tx1"/>
                        </a:solidFill>
                      </a:endParaRPr>
                    </a:p>
                  </a:txBody>
                  <a:tcPr/>
                </a:tc>
                <a:tc>
                  <a:txBody>
                    <a:bodyPr/>
                    <a:lstStyle/>
                    <a:p>
                      <a:r>
                        <a:rPr lang="en-GB" sz="1100" b="1" i="1" dirty="0">
                          <a:solidFill>
                            <a:schemeClr val="tx1"/>
                          </a:solidFill>
                        </a:rPr>
                        <a:t>Jack and Jill</a:t>
                      </a:r>
                    </a:p>
                    <a:p>
                      <a:r>
                        <a:rPr lang="en-GB" sz="1100" dirty="0">
                          <a:solidFill>
                            <a:schemeClr val="tx1"/>
                          </a:solidFill>
                        </a:rPr>
                        <a:t>Jack and Jill went up the hill</a:t>
                      </a:r>
                    </a:p>
                    <a:p>
                      <a:r>
                        <a:rPr lang="en-GB" sz="1100" dirty="0">
                          <a:solidFill>
                            <a:schemeClr val="tx1"/>
                          </a:solidFill>
                        </a:rPr>
                        <a:t>To fetch a pail of water.</a:t>
                      </a:r>
                    </a:p>
                    <a:p>
                      <a:r>
                        <a:rPr lang="en-GB" sz="1100" dirty="0">
                          <a:solidFill>
                            <a:schemeClr val="tx1"/>
                          </a:solidFill>
                        </a:rPr>
                        <a:t>Jack fell down and broke his crown,</a:t>
                      </a:r>
                    </a:p>
                    <a:p>
                      <a:r>
                        <a:rPr lang="en-GB" sz="1100" dirty="0">
                          <a:solidFill>
                            <a:schemeClr val="tx1"/>
                          </a:solidFill>
                        </a:rPr>
                        <a:t>And Jill came tumbling after.</a:t>
                      </a:r>
                    </a:p>
                  </a:txBody>
                  <a:tcPr/>
                </a:tc>
                <a:extLst>
                  <a:ext uri="{0D108BD9-81ED-4DB2-BD59-A6C34878D82A}">
                    <a16:rowId xmlns:a16="http://schemas.microsoft.com/office/drawing/2014/main" val="482549908"/>
                  </a:ext>
                </a:extLst>
              </a:tr>
              <a:tr h="370840">
                <a:tc gridSpan="2">
                  <a:txBody>
                    <a:bodyPr/>
                    <a:lstStyle/>
                    <a:p>
                      <a:r>
                        <a:rPr lang="en-GB" sz="1100" b="1" i="1" kern="1200" dirty="0">
                          <a:solidFill>
                            <a:schemeClr val="tx1"/>
                          </a:solidFill>
                          <a:effectLst/>
                          <a:latin typeface="+mn-lt"/>
                          <a:ea typeface="+mn-ea"/>
                          <a:cs typeface="+mn-cs"/>
                        </a:rPr>
                        <a:t>Goldilocks </a:t>
                      </a:r>
                    </a:p>
                    <a:p>
                      <a:r>
                        <a:rPr lang="en-GB" sz="1100" kern="1200" dirty="0">
                          <a:solidFill>
                            <a:schemeClr val="tx1"/>
                          </a:solidFill>
                          <a:effectLst/>
                          <a:latin typeface="+mn-lt"/>
                          <a:ea typeface="+mn-ea"/>
                          <a:cs typeface="+mn-cs"/>
                        </a:rPr>
                        <a:t>Once upon a time, there was a curious little girl named Goldilocks. One day, while exploring in the forest, she stumbled upon a cottage.</a:t>
                      </a:r>
                    </a:p>
                    <a:p>
                      <a:endParaRPr lang="en-GB" sz="1100" kern="1200" dirty="0">
                        <a:solidFill>
                          <a:schemeClr val="tx1"/>
                        </a:solidFill>
                        <a:effectLst/>
                        <a:latin typeface="+mn-lt"/>
                        <a:ea typeface="+mn-ea"/>
                        <a:cs typeface="+mn-cs"/>
                      </a:endParaRPr>
                    </a:p>
                    <a:p>
                      <a:r>
                        <a:rPr lang="en-GB" sz="1100" kern="1200" dirty="0">
                          <a:solidFill>
                            <a:schemeClr val="tx1"/>
                          </a:solidFill>
                          <a:effectLst/>
                          <a:latin typeface="+mn-lt"/>
                          <a:ea typeface="+mn-ea"/>
                          <a:cs typeface="+mn-cs"/>
                        </a:rPr>
                        <a:t>Inside the cottage, Goldilocks found three bowls of porridge on the table: one big, one medium, and one small. She tasted the porridge from the big bowl but found it too hot. She then tried the porridge from the medium bowl but found it too cold. Finally, she tasted the porridge from the small bowl, and it was just right. So, she happily ate it all up.</a:t>
                      </a:r>
                    </a:p>
                    <a:p>
                      <a:endParaRPr lang="en-GB" sz="1100" kern="1200" dirty="0">
                        <a:solidFill>
                          <a:schemeClr val="tx1"/>
                        </a:solidFill>
                        <a:effectLst/>
                        <a:latin typeface="+mn-lt"/>
                        <a:ea typeface="+mn-ea"/>
                        <a:cs typeface="+mn-cs"/>
                      </a:endParaRPr>
                    </a:p>
                    <a:p>
                      <a:r>
                        <a:rPr lang="en-GB" sz="1100" kern="1200" dirty="0">
                          <a:solidFill>
                            <a:schemeClr val="tx1"/>
                          </a:solidFill>
                          <a:effectLst/>
                          <a:latin typeface="+mn-lt"/>
                          <a:ea typeface="+mn-ea"/>
                          <a:cs typeface="+mn-cs"/>
                        </a:rPr>
                        <a:t>Feeling a bit tired after her meal, Goldilocks went to the living room, where she found three chairs: one big, one medium, and one small. She sat on the big chair, but it was too hard. Then she tried the medium chair, but it was too soft. Finally, she sat on the small chair, and it was just right. But as she sat down, it broke into pieces.</a:t>
                      </a:r>
                    </a:p>
                    <a:p>
                      <a:endParaRPr lang="en-GB" sz="1100" kern="1200" dirty="0">
                        <a:solidFill>
                          <a:schemeClr val="tx1"/>
                        </a:solidFill>
                        <a:effectLst/>
                        <a:latin typeface="+mn-lt"/>
                        <a:ea typeface="+mn-ea"/>
                        <a:cs typeface="+mn-cs"/>
                      </a:endParaRPr>
                    </a:p>
                    <a:p>
                      <a:r>
                        <a:rPr lang="en-GB" sz="1100" kern="1200" dirty="0">
                          <a:solidFill>
                            <a:schemeClr val="tx1"/>
                          </a:solidFill>
                          <a:effectLst/>
                          <a:latin typeface="+mn-lt"/>
                          <a:ea typeface="+mn-ea"/>
                          <a:cs typeface="+mn-cs"/>
                        </a:rPr>
                        <a:t>Now feeling even more tired, Goldilocks went upstairs and discovered three beds: one big, one medium, and one small. She lay down on the big bed, but it was too firm. Then she tried the medium bed, but it was too soft. Finally, she lay down on the small bed, and it was just right. She drifted off to sleep.</a:t>
                      </a:r>
                    </a:p>
                    <a:p>
                      <a:r>
                        <a:rPr lang="en-GB" sz="1100" kern="1200" dirty="0">
                          <a:solidFill>
                            <a:schemeClr val="tx1"/>
                          </a:solidFill>
                          <a:effectLst/>
                          <a:latin typeface="+mn-lt"/>
                          <a:ea typeface="+mn-ea"/>
                          <a:cs typeface="+mn-cs"/>
                        </a:rPr>
                        <a:t>While Goldilocks was sleeping, the owners of the cottage, the three bears, came back. Papa Bear, Mama Bear, and Baby Bear were surprised to find the cottage in disarray. They quickly noticed the changes in their belongings.</a:t>
                      </a:r>
                    </a:p>
                    <a:p>
                      <a:endParaRPr lang="en-GB" sz="1100" kern="1200" dirty="0">
                        <a:solidFill>
                          <a:schemeClr val="tx1"/>
                        </a:solidFill>
                        <a:effectLst/>
                        <a:latin typeface="+mn-lt"/>
                        <a:ea typeface="+mn-ea"/>
                        <a:cs typeface="+mn-cs"/>
                      </a:endParaRPr>
                    </a:p>
                    <a:p>
                      <a:r>
                        <a:rPr lang="en-GB" sz="1100" kern="1200" dirty="0">
                          <a:solidFill>
                            <a:schemeClr val="tx1"/>
                          </a:solidFill>
                          <a:effectLst/>
                          <a:latin typeface="+mn-lt"/>
                          <a:ea typeface="+mn-ea"/>
                          <a:cs typeface="+mn-cs"/>
                        </a:rPr>
                        <a:t>When Goldilocks woke up, she saw the three bears standing in front of her. She was frightened and quickly jumped out of the bed, out of the window, and ran back into the forest, never to return to the bears' cottage again.</a:t>
                      </a:r>
                    </a:p>
                  </a:txBody>
                  <a:tcPr/>
                </a:tc>
                <a:tc hMerge="1">
                  <a:txBody>
                    <a:bodyPr/>
                    <a:lstStyle/>
                    <a:p>
                      <a:endParaRPr lang="en-GB" dirty="0">
                        <a:solidFill>
                          <a:schemeClr val="tx1"/>
                        </a:solidFill>
                      </a:endParaRPr>
                    </a:p>
                  </a:txBody>
                  <a:tcPr/>
                </a:tc>
                <a:extLst>
                  <a:ext uri="{0D108BD9-81ED-4DB2-BD59-A6C34878D82A}">
                    <a16:rowId xmlns:a16="http://schemas.microsoft.com/office/drawing/2014/main" val="522699006"/>
                  </a:ext>
                </a:extLst>
              </a:tr>
              <a:tr h="370840">
                <a:tc gridSpan="2">
                  <a:txBody>
                    <a:bodyPr/>
                    <a:lstStyle/>
                    <a:p>
                      <a:r>
                        <a:rPr lang="en-GB" sz="1100" b="1" i="1" kern="1200" dirty="0">
                          <a:solidFill>
                            <a:schemeClr val="tx1"/>
                          </a:solidFill>
                          <a:effectLst/>
                          <a:latin typeface="+mn-lt"/>
                          <a:ea typeface="+mn-ea"/>
                          <a:cs typeface="+mn-cs"/>
                        </a:rPr>
                        <a:t>Little Red Riding Hood</a:t>
                      </a:r>
                    </a:p>
                    <a:p>
                      <a:r>
                        <a:rPr lang="en-GB" sz="1100" b="0" i="0" kern="1200" dirty="0">
                          <a:solidFill>
                            <a:schemeClr val="tx1"/>
                          </a:solidFill>
                          <a:effectLst/>
                          <a:latin typeface="+mn-lt"/>
                          <a:ea typeface="+mn-ea"/>
                          <a:cs typeface="+mn-cs"/>
                        </a:rPr>
                        <a:t>Little Red Riding Hood, a sweet girl, was asked by her mother to take a basket of goodies to her sick grandmother. As she walked through the forest, a cunning wolf approached her and asked where she was going. Little Red Riding Hood, unaware of the wolf's true nature, shared her plans.</a:t>
                      </a:r>
                    </a:p>
                    <a:p>
                      <a:endParaRPr lang="en-GB" sz="1100" b="0" i="0" kern="1200" dirty="0">
                        <a:solidFill>
                          <a:schemeClr val="tx1"/>
                        </a:solidFill>
                        <a:effectLst/>
                        <a:latin typeface="+mn-lt"/>
                        <a:ea typeface="+mn-ea"/>
                        <a:cs typeface="+mn-cs"/>
                      </a:endParaRPr>
                    </a:p>
                    <a:p>
                      <a:r>
                        <a:rPr lang="en-GB" sz="1100" b="0" i="0" kern="1200" dirty="0">
                          <a:solidFill>
                            <a:schemeClr val="tx1"/>
                          </a:solidFill>
                          <a:effectLst/>
                          <a:latin typeface="+mn-lt"/>
                          <a:ea typeface="+mn-ea"/>
                          <a:cs typeface="+mn-cs"/>
                        </a:rPr>
                        <a:t>The wolf, eager to reach the grandmother's house first, tricked Little Red Riding Hood into picking flowers off the path. While she was away, the wolf quickly gobbled up the grandmother and disguised himself in her nightgown.</a:t>
                      </a:r>
                    </a:p>
                    <a:p>
                      <a:endParaRPr lang="en-GB" sz="1100" b="0" i="0" kern="1200" dirty="0">
                        <a:solidFill>
                          <a:schemeClr val="tx1"/>
                        </a:solidFill>
                        <a:effectLst/>
                        <a:latin typeface="+mn-lt"/>
                        <a:ea typeface="+mn-ea"/>
                        <a:cs typeface="+mn-cs"/>
                      </a:endParaRPr>
                    </a:p>
                    <a:p>
                      <a:r>
                        <a:rPr lang="en-GB" sz="1100" b="0" i="0" kern="1200" dirty="0">
                          <a:solidFill>
                            <a:schemeClr val="tx1"/>
                          </a:solidFill>
                          <a:effectLst/>
                          <a:latin typeface="+mn-lt"/>
                          <a:ea typeface="+mn-ea"/>
                          <a:cs typeface="+mn-cs"/>
                        </a:rPr>
                        <a:t>When Little Red Riding Hood arrived at the cottage, she found her "grandmother" looking strange. The wolf revealed himself, and she screamed, escaping the cottage. A woodcutter heard her cries, rushed to help, and rescued her real grandmother from the wolf's belly.</a:t>
                      </a:r>
                    </a:p>
                    <a:p>
                      <a:endParaRPr lang="en-GB" sz="1100" b="0" i="0" kern="1200" dirty="0">
                        <a:solidFill>
                          <a:schemeClr val="tx1"/>
                        </a:solidFill>
                        <a:effectLst/>
                        <a:latin typeface="+mn-lt"/>
                        <a:ea typeface="+mn-ea"/>
                        <a:cs typeface="+mn-cs"/>
                      </a:endParaRPr>
                    </a:p>
                    <a:p>
                      <a:r>
                        <a:rPr lang="en-GB" sz="1100" b="0" i="0" kern="1200" dirty="0">
                          <a:solidFill>
                            <a:schemeClr val="tx1"/>
                          </a:solidFill>
                          <a:effectLst/>
                          <a:latin typeface="+mn-lt"/>
                          <a:ea typeface="+mn-ea"/>
                          <a:cs typeface="+mn-cs"/>
                        </a:rPr>
                        <a:t>Together, they chased the wolf away, teaching Little Red Riding Hood to be cautious of strangers. The village celebrated the woodcutter's bravery and the safety of Little Red Riding Hood and her grandmother.</a:t>
                      </a:r>
                      <a:endParaRPr lang="en-GB" sz="1100" kern="1200" dirty="0">
                        <a:solidFill>
                          <a:schemeClr val="tx1"/>
                        </a:solidFill>
                        <a:effectLst/>
                        <a:latin typeface="+mn-lt"/>
                        <a:ea typeface="+mn-ea"/>
                        <a:cs typeface="+mn-cs"/>
                      </a:endParaRPr>
                    </a:p>
                  </a:txBody>
                  <a:tcPr/>
                </a:tc>
                <a:tc hMerge="1">
                  <a:txBody>
                    <a:bodyPr/>
                    <a:lstStyle/>
                    <a:p>
                      <a:endParaRPr lang="en-GB"/>
                    </a:p>
                  </a:txBody>
                  <a:tcPr/>
                </a:tc>
                <a:extLst>
                  <a:ext uri="{0D108BD9-81ED-4DB2-BD59-A6C34878D82A}">
                    <a16:rowId xmlns:a16="http://schemas.microsoft.com/office/drawing/2014/main" val="2515767997"/>
                  </a:ext>
                </a:extLst>
              </a:tr>
            </a:tbl>
          </a:graphicData>
        </a:graphic>
      </p:graphicFrame>
      <p:pic>
        <p:nvPicPr>
          <p:cNvPr id="7" name="Picture 6">
            <a:extLst>
              <a:ext uri="{FF2B5EF4-FFF2-40B4-BE49-F238E27FC236}">
                <a16:creationId xmlns:a16="http://schemas.microsoft.com/office/drawing/2014/main" id="{335A5334-A54D-A1AB-98E0-4D6F5FA2398B}"/>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36623" y="9181402"/>
            <a:ext cx="486743" cy="527403"/>
          </a:xfrm>
          <a:prstGeom prst="rect">
            <a:avLst/>
          </a:prstGeom>
        </p:spPr>
      </p:pic>
    </p:spTree>
    <p:extLst>
      <p:ext uri="{BB962C8B-B14F-4D97-AF65-F5344CB8AC3E}">
        <p14:creationId xmlns:p14="http://schemas.microsoft.com/office/powerpoint/2010/main" val="15574835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6412FB-B7FD-D002-AEC9-1C0F84C2676E}"/>
              </a:ext>
            </a:extLst>
          </p:cNvPr>
          <p:cNvSpPr>
            <a:spLocks noGrp="1"/>
          </p:cNvSpPr>
          <p:nvPr>
            <p:ph type="title"/>
          </p:nvPr>
        </p:nvSpPr>
        <p:spPr>
          <a:xfrm>
            <a:off x="260648" y="1136577"/>
            <a:ext cx="5915025" cy="288031"/>
          </a:xfrm>
          <a:effectLst>
            <a:reflection blurRad="6350" stA="50000" endA="300" endPos="55000" dir="5400000" sy="-100000" algn="bl" rotWithShape="0"/>
          </a:effectLst>
        </p:spPr>
        <p:txBody>
          <a:bodyPr>
            <a:normAutofit fontScale="90000"/>
          </a:bodyPr>
          <a:lstStyle/>
          <a:p>
            <a:r>
              <a:rPr lang="en-GB" b="1" i="1" dirty="0"/>
              <a:t>Reflection</a:t>
            </a:r>
          </a:p>
        </p:txBody>
      </p:sp>
      <p:sp>
        <p:nvSpPr>
          <p:cNvPr id="3" name="Date Placeholder 2">
            <a:extLst>
              <a:ext uri="{FF2B5EF4-FFF2-40B4-BE49-F238E27FC236}">
                <a16:creationId xmlns:a16="http://schemas.microsoft.com/office/drawing/2014/main" id="{62D3493B-B702-7A5C-17F2-334EA2799176}"/>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52A4760E-ECC0-B4A8-100A-97B4E39DA337}"/>
              </a:ext>
            </a:extLst>
          </p:cNvPr>
          <p:cNvSpPr>
            <a:spLocks noGrp="1"/>
          </p:cNvSpPr>
          <p:nvPr>
            <p:ph type="ftr" sz="quarter" idx="11"/>
          </p:nvPr>
        </p:nvSpPr>
        <p:spPr>
          <a:xfrm>
            <a:off x="1808822" y="9181402"/>
            <a:ext cx="2700298" cy="527403"/>
          </a:xfrm>
        </p:spPr>
        <p:txBody>
          <a:bodyPr/>
          <a:lstStyle/>
          <a:p>
            <a:r>
              <a:rPr lang="en-US" dirty="0" smtClean="0"/>
              <a:t>ESB-RES-C193 </a:t>
            </a:r>
          </a:p>
          <a:p>
            <a:r>
              <a:rPr lang="en-US" dirty="0" smtClean="0"/>
              <a:t>L1G2-Speech to Connect-Learner Workbook-Section 2</a:t>
            </a:r>
            <a:endParaRPr lang="en-GB" dirty="0"/>
          </a:p>
        </p:txBody>
      </p:sp>
      <p:sp>
        <p:nvSpPr>
          <p:cNvPr id="5" name="Slide Number Placeholder 4">
            <a:extLst>
              <a:ext uri="{FF2B5EF4-FFF2-40B4-BE49-F238E27FC236}">
                <a16:creationId xmlns:a16="http://schemas.microsoft.com/office/drawing/2014/main" id="{29D9BDFF-F771-07C9-1C42-C0044F17F651}"/>
              </a:ext>
            </a:extLst>
          </p:cNvPr>
          <p:cNvSpPr>
            <a:spLocks noGrp="1"/>
          </p:cNvSpPr>
          <p:nvPr>
            <p:ph type="sldNum" sz="quarter" idx="12"/>
          </p:nvPr>
        </p:nvSpPr>
        <p:spPr/>
        <p:txBody>
          <a:bodyPr/>
          <a:lstStyle/>
          <a:p>
            <a:fld id="{EFC07C4F-4DD7-4452-9CBE-7B4BC77324C7}" type="slidenum">
              <a:rPr lang="en-GB" smtClean="0"/>
              <a:t>14</a:t>
            </a:fld>
            <a:endParaRPr lang="en-GB"/>
          </a:p>
        </p:txBody>
      </p:sp>
      <p:sp>
        <p:nvSpPr>
          <p:cNvPr id="7" name="TextBox 6">
            <a:extLst>
              <a:ext uri="{FF2B5EF4-FFF2-40B4-BE49-F238E27FC236}">
                <a16:creationId xmlns:a16="http://schemas.microsoft.com/office/drawing/2014/main" id="{C9FC2181-9590-668A-E929-245A1FD8DB41}"/>
              </a:ext>
            </a:extLst>
          </p:cNvPr>
          <p:cNvSpPr txBox="1"/>
          <p:nvPr/>
        </p:nvSpPr>
        <p:spPr>
          <a:xfrm>
            <a:off x="260648" y="1875041"/>
            <a:ext cx="6048672" cy="6924973"/>
          </a:xfrm>
          <a:prstGeom prst="rect">
            <a:avLst/>
          </a:prstGeom>
          <a:noFill/>
        </p:spPr>
        <p:txBody>
          <a:bodyPr wrap="square">
            <a:spAutoFit/>
          </a:bodyPr>
          <a:lstStyle/>
          <a:p>
            <a:r>
              <a:rPr lang="en-GB" sz="1200" dirty="0"/>
              <a:t>1. How did your group decide on the fairy tale or nursery rhyme to work with? What made you interested in that particular story?</a:t>
            </a:r>
          </a:p>
          <a:p>
            <a:endParaRPr lang="en-GB" sz="1200" dirty="0"/>
          </a:p>
          <a:p>
            <a:endParaRPr lang="en-GB" sz="1200" dirty="0"/>
          </a:p>
          <a:p>
            <a:endParaRPr lang="en-GB" sz="1200" dirty="0"/>
          </a:p>
          <a:p>
            <a:r>
              <a:rPr lang="en-GB" sz="1200" dirty="0"/>
              <a:t>2. During the planning phase, what were some of the most imaginative vocal sounds and techniques your group came up with to represent different characters, actions, and emotions? How did you choose which ones to include in your performance?</a:t>
            </a:r>
          </a:p>
          <a:p>
            <a:endParaRPr lang="en-GB" sz="1200" dirty="0"/>
          </a:p>
          <a:p>
            <a:endParaRPr lang="en-GB" sz="1200" dirty="0"/>
          </a:p>
          <a:p>
            <a:endParaRPr lang="en-GB" sz="1200" dirty="0"/>
          </a:p>
          <a:p>
            <a:r>
              <a:rPr lang="en-GB" sz="1200" dirty="0"/>
              <a:t>3. As you practised and refined your vocal storytelling performance, what changes did your group make to improve the clarity, timing, and coordination within the team? How did giving and receiving feedback help in the process?</a:t>
            </a:r>
          </a:p>
          <a:p>
            <a:endParaRPr lang="en-GB" sz="1200" dirty="0"/>
          </a:p>
          <a:p>
            <a:endParaRPr lang="en-GB" sz="1200" dirty="0"/>
          </a:p>
          <a:p>
            <a:endParaRPr lang="en-GB" sz="1200" dirty="0"/>
          </a:p>
          <a:p>
            <a:r>
              <a:rPr lang="en-GB" sz="1200" dirty="0"/>
              <a:t>4. How did it feel to perform the story using only vocal sounds and vocalisations? Were there any moments during the performance that were particularly memorable or challenging?</a:t>
            </a:r>
          </a:p>
          <a:p>
            <a:endParaRPr lang="en-GB" sz="1200" dirty="0"/>
          </a:p>
          <a:p>
            <a:endParaRPr lang="en-GB" sz="1200" dirty="0"/>
          </a:p>
          <a:p>
            <a:endParaRPr lang="en-GB" sz="1200" dirty="0"/>
          </a:p>
          <a:p>
            <a:r>
              <a:rPr lang="en-GB" sz="1200" dirty="0"/>
              <a:t>5. As you watched the performances of other groups, what stood out to you in terms of different vocal techniques used? Did any performances leave a lasting impression, and if so, why?</a:t>
            </a:r>
          </a:p>
          <a:p>
            <a:endParaRPr lang="en-GB" sz="1200" dirty="0"/>
          </a:p>
          <a:p>
            <a:endParaRPr lang="en-GB" sz="1200" dirty="0"/>
          </a:p>
          <a:p>
            <a:endParaRPr lang="en-GB" sz="1200" dirty="0"/>
          </a:p>
          <a:p>
            <a:r>
              <a:rPr lang="en-GB" sz="1200" dirty="0"/>
              <a:t>6. How did non-verbal communication, like body language and facial expressions, play a role in the storytelling performances? How did these aspects contribute to the overall impact of the vocal storytelling?</a:t>
            </a:r>
          </a:p>
          <a:p>
            <a:endParaRPr lang="en-GB" sz="1200" dirty="0"/>
          </a:p>
          <a:p>
            <a:endParaRPr lang="en-GB" sz="1200" dirty="0"/>
          </a:p>
          <a:p>
            <a:endParaRPr lang="en-GB" sz="1200" dirty="0"/>
          </a:p>
          <a:p>
            <a:r>
              <a:rPr lang="en-GB" sz="1200" dirty="0"/>
              <a:t>7. Reflecting on this activity, what did you learn about the power of creative expression in storytelling? How can you apply the insights gained from this experience to enhance your communication skills and collaborative efforts in other aspects of life or learning?</a:t>
            </a:r>
          </a:p>
        </p:txBody>
      </p:sp>
      <p:pic>
        <p:nvPicPr>
          <p:cNvPr id="6" name="Picture 5">
            <a:extLst>
              <a:ext uri="{FF2B5EF4-FFF2-40B4-BE49-F238E27FC236}">
                <a16:creationId xmlns:a16="http://schemas.microsoft.com/office/drawing/2014/main" id="{EEE6CD8E-A686-2872-D540-85EE550772AC}"/>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301410" y="9181401"/>
            <a:ext cx="486743" cy="527403"/>
          </a:xfrm>
          <a:prstGeom prst="rect">
            <a:avLst/>
          </a:prstGeom>
        </p:spPr>
      </p:pic>
    </p:spTree>
    <p:extLst>
      <p:ext uri="{BB962C8B-B14F-4D97-AF65-F5344CB8AC3E}">
        <p14:creationId xmlns:p14="http://schemas.microsoft.com/office/powerpoint/2010/main" val="2227110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8FC098A0-4182-3BDB-3E3F-D78A485DA0F4}"/>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852D9A3A-C77C-11D5-80BD-56B9E845C880}"/>
              </a:ext>
            </a:extLst>
          </p:cNvPr>
          <p:cNvSpPr>
            <a:spLocks noGrp="1"/>
          </p:cNvSpPr>
          <p:nvPr>
            <p:ph type="ftr" sz="quarter" idx="11"/>
          </p:nvPr>
        </p:nvSpPr>
        <p:spPr>
          <a:xfrm>
            <a:off x="1808822" y="9181402"/>
            <a:ext cx="2700298" cy="527403"/>
          </a:xfrm>
        </p:spPr>
        <p:txBody>
          <a:bodyPr/>
          <a:lstStyle/>
          <a:p>
            <a:r>
              <a:rPr lang="en-US" dirty="0" smtClean="0"/>
              <a:t>ESB-RES-C193 </a:t>
            </a:r>
          </a:p>
          <a:p>
            <a:r>
              <a:rPr lang="en-US" dirty="0" smtClean="0"/>
              <a:t>L1G2-Speech to Connect-Learner Workbook-Section 2</a:t>
            </a:r>
            <a:endParaRPr lang="en-GB" dirty="0"/>
          </a:p>
        </p:txBody>
      </p:sp>
      <p:sp>
        <p:nvSpPr>
          <p:cNvPr id="5" name="Slide Number Placeholder 4">
            <a:extLst>
              <a:ext uri="{FF2B5EF4-FFF2-40B4-BE49-F238E27FC236}">
                <a16:creationId xmlns:a16="http://schemas.microsoft.com/office/drawing/2014/main" id="{44F04A14-A6C8-6BB4-00BD-984DF361E5B2}"/>
              </a:ext>
            </a:extLst>
          </p:cNvPr>
          <p:cNvSpPr>
            <a:spLocks noGrp="1"/>
          </p:cNvSpPr>
          <p:nvPr>
            <p:ph type="sldNum" sz="quarter" idx="12"/>
          </p:nvPr>
        </p:nvSpPr>
        <p:spPr/>
        <p:txBody>
          <a:bodyPr/>
          <a:lstStyle/>
          <a:p>
            <a:fld id="{EFC07C4F-4DD7-4452-9CBE-7B4BC77324C7}" type="slidenum">
              <a:rPr lang="en-GB" smtClean="0"/>
              <a:t>15</a:t>
            </a:fld>
            <a:endParaRPr lang="en-GB"/>
          </a:p>
        </p:txBody>
      </p:sp>
      <p:graphicFrame>
        <p:nvGraphicFramePr>
          <p:cNvPr id="6" name="Table 8">
            <a:extLst>
              <a:ext uri="{FF2B5EF4-FFF2-40B4-BE49-F238E27FC236}">
                <a16:creationId xmlns:a16="http://schemas.microsoft.com/office/drawing/2014/main" id="{5155D8D9-81DE-2268-445A-08989C4D347E}"/>
              </a:ext>
            </a:extLst>
          </p:cNvPr>
          <p:cNvGraphicFramePr>
            <a:graphicFrameLocks noGrp="1"/>
          </p:cNvGraphicFramePr>
          <p:nvPr>
            <p:extLst>
              <p:ext uri="{D42A27DB-BD31-4B8C-83A1-F6EECF244321}">
                <p14:modId xmlns:p14="http://schemas.microsoft.com/office/powerpoint/2010/main" val="3071105986"/>
              </p:ext>
            </p:extLst>
          </p:nvPr>
        </p:nvGraphicFramePr>
        <p:xfrm>
          <a:off x="260649" y="1852478"/>
          <a:ext cx="6336176" cy="4211540"/>
        </p:xfrm>
        <a:graphic>
          <a:graphicData uri="http://schemas.openxmlformats.org/drawingml/2006/table">
            <a:tbl>
              <a:tblPr firstRow="1" bandRow="1">
                <a:tableStyleId>{5940675A-B579-460E-94D1-54222C63F5DA}</a:tableStyleId>
              </a:tblPr>
              <a:tblGrid>
                <a:gridCol w="1584176">
                  <a:extLst>
                    <a:ext uri="{9D8B030D-6E8A-4147-A177-3AD203B41FA5}">
                      <a16:colId xmlns:a16="http://schemas.microsoft.com/office/drawing/2014/main" val="4217971497"/>
                    </a:ext>
                  </a:extLst>
                </a:gridCol>
                <a:gridCol w="720000">
                  <a:extLst>
                    <a:ext uri="{9D8B030D-6E8A-4147-A177-3AD203B41FA5}">
                      <a16:colId xmlns:a16="http://schemas.microsoft.com/office/drawing/2014/main" val="3679363308"/>
                    </a:ext>
                  </a:extLst>
                </a:gridCol>
                <a:gridCol w="720000">
                  <a:extLst>
                    <a:ext uri="{9D8B030D-6E8A-4147-A177-3AD203B41FA5}">
                      <a16:colId xmlns:a16="http://schemas.microsoft.com/office/drawing/2014/main" val="4142335536"/>
                    </a:ext>
                  </a:extLst>
                </a:gridCol>
                <a:gridCol w="720000">
                  <a:extLst>
                    <a:ext uri="{9D8B030D-6E8A-4147-A177-3AD203B41FA5}">
                      <a16:colId xmlns:a16="http://schemas.microsoft.com/office/drawing/2014/main" val="3768082626"/>
                    </a:ext>
                  </a:extLst>
                </a:gridCol>
                <a:gridCol w="2592000">
                  <a:extLst>
                    <a:ext uri="{9D8B030D-6E8A-4147-A177-3AD203B41FA5}">
                      <a16:colId xmlns:a16="http://schemas.microsoft.com/office/drawing/2014/main" val="1709437852"/>
                    </a:ext>
                  </a:extLst>
                </a:gridCol>
              </a:tblGrid>
              <a:tr h="432048">
                <a:tc>
                  <a:txBody>
                    <a:bodyPr/>
                    <a:lstStyle/>
                    <a:p>
                      <a:pPr algn="ctr"/>
                      <a:r>
                        <a:rPr lang="en-GB" sz="1200" b="1" i="1" dirty="0"/>
                        <a:t>Questions to Consider</a:t>
                      </a:r>
                    </a:p>
                  </a:txBody>
                  <a:tcPr anchor="ctr">
                    <a:solidFill>
                      <a:srgbClr val="C2D821"/>
                    </a:solidFill>
                  </a:tcPr>
                </a:tc>
                <a:tc gridSpan="3">
                  <a:txBody>
                    <a:bodyPr/>
                    <a:lstStyle/>
                    <a:p>
                      <a:pPr algn="ctr"/>
                      <a:r>
                        <a:rPr lang="en-GB" sz="1200" b="1" i="1" dirty="0"/>
                        <a:t>Feelings </a:t>
                      </a:r>
                    </a:p>
                  </a:txBody>
                  <a:tcPr anchor="ctr">
                    <a:solidFill>
                      <a:srgbClr val="FDD619"/>
                    </a:solidFill>
                  </a:tcPr>
                </a:tc>
                <a:tc hMerge="1">
                  <a:txBody>
                    <a:bodyPr/>
                    <a:lstStyle/>
                    <a:p>
                      <a:endParaRPr lang="en-GB"/>
                    </a:p>
                  </a:txBody>
                  <a:tcPr/>
                </a:tc>
                <a:tc hMerge="1">
                  <a:txBody>
                    <a:bodyPr/>
                    <a:lstStyle/>
                    <a:p>
                      <a:endParaRPr lang="en-GB"/>
                    </a:p>
                  </a:txBody>
                  <a:tcPr/>
                </a:tc>
                <a:tc>
                  <a:txBody>
                    <a:bodyPr/>
                    <a:lstStyle/>
                    <a:p>
                      <a:pPr algn="ctr"/>
                      <a:r>
                        <a:rPr lang="en-GB" sz="1200" b="1" i="1" dirty="0"/>
                        <a:t>Ideas to improve</a:t>
                      </a:r>
                    </a:p>
                  </a:txBody>
                  <a:tcPr anchor="ctr">
                    <a:solidFill>
                      <a:srgbClr val="F6881F"/>
                    </a:solidFill>
                  </a:tcPr>
                </a:tc>
                <a:extLst>
                  <a:ext uri="{0D108BD9-81ED-4DB2-BD59-A6C34878D82A}">
                    <a16:rowId xmlns:a16="http://schemas.microsoft.com/office/drawing/2014/main" val="82445178"/>
                  </a:ext>
                </a:extLst>
              </a:tr>
              <a:tr h="944873">
                <a:tc>
                  <a:txBody>
                    <a:bodyPr/>
                    <a:lstStyle/>
                    <a:p>
                      <a:r>
                        <a:rPr lang="en-GB" sz="1200" dirty="0"/>
                        <a:t>Did I understand what the piece was about?</a:t>
                      </a:r>
                    </a:p>
                  </a:txBody>
                  <a:tcPr anchor="ctr">
                    <a:solidFill>
                      <a:srgbClr val="C2D821">
                        <a:alpha val="25098"/>
                      </a:srgbClr>
                    </a:solidFill>
                  </a:tcPr>
                </a:tc>
                <a:tc>
                  <a:txBody>
                    <a:bodyPr/>
                    <a:lstStyle/>
                    <a:p>
                      <a:endParaRPr lang="en-GB" sz="1200" dirty="0"/>
                    </a:p>
                  </a:txBody>
                  <a:tcPr anchor="ctr">
                    <a:solidFill>
                      <a:srgbClr val="FDD619">
                        <a:alpha val="25098"/>
                      </a:srgbClr>
                    </a:solidFill>
                  </a:tcPr>
                </a:tc>
                <a:tc>
                  <a:txBody>
                    <a:bodyPr/>
                    <a:lstStyle/>
                    <a:p>
                      <a:endParaRPr lang="en-GB" sz="1200" dirty="0"/>
                    </a:p>
                  </a:txBody>
                  <a:tcPr anchor="ctr">
                    <a:solidFill>
                      <a:srgbClr val="FDD619">
                        <a:alpha val="25098"/>
                      </a:srgbClr>
                    </a:solidFill>
                  </a:tcPr>
                </a:tc>
                <a:tc>
                  <a:txBody>
                    <a:bodyPr/>
                    <a:lstStyle/>
                    <a:p>
                      <a:endParaRPr lang="en-GB" sz="1200" dirty="0"/>
                    </a:p>
                  </a:txBody>
                  <a:tcPr anchor="ctr">
                    <a:solidFill>
                      <a:srgbClr val="FDD619">
                        <a:alpha val="25098"/>
                      </a:srgbClr>
                    </a:solidFill>
                  </a:tcPr>
                </a:tc>
                <a:tc>
                  <a:txBody>
                    <a:bodyPr/>
                    <a:lstStyle/>
                    <a:p>
                      <a:endParaRPr lang="en-GB" sz="1200" dirty="0"/>
                    </a:p>
                  </a:txBody>
                  <a:tcPr anchor="ctr">
                    <a:solidFill>
                      <a:srgbClr val="F6881F">
                        <a:alpha val="25098"/>
                      </a:srgbClr>
                    </a:solidFill>
                  </a:tcPr>
                </a:tc>
                <a:extLst>
                  <a:ext uri="{0D108BD9-81ED-4DB2-BD59-A6C34878D82A}">
                    <a16:rowId xmlns:a16="http://schemas.microsoft.com/office/drawing/2014/main" val="2091087816"/>
                  </a:ext>
                </a:extLst>
              </a:tr>
              <a:tr h="944873">
                <a:tc>
                  <a:txBody>
                    <a:bodyPr/>
                    <a:lstStyle/>
                    <a:p>
                      <a:r>
                        <a:rPr lang="en-GB" sz="1200" dirty="0"/>
                        <a:t>Did I think the speaker understood what the piece was about?</a:t>
                      </a:r>
                    </a:p>
                  </a:txBody>
                  <a:tcPr anchor="ctr">
                    <a:solidFill>
                      <a:srgbClr val="C2D821">
                        <a:alpha val="25098"/>
                      </a:srgbClr>
                    </a:solidFill>
                  </a:tcPr>
                </a:tc>
                <a:tc>
                  <a:txBody>
                    <a:bodyPr/>
                    <a:lstStyle/>
                    <a:p>
                      <a:endParaRPr lang="en-GB" sz="1200" dirty="0"/>
                    </a:p>
                  </a:txBody>
                  <a:tcPr anchor="ctr">
                    <a:solidFill>
                      <a:srgbClr val="FDD619">
                        <a:alpha val="25098"/>
                      </a:srgbClr>
                    </a:solidFill>
                  </a:tcPr>
                </a:tc>
                <a:tc>
                  <a:txBody>
                    <a:bodyPr/>
                    <a:lstStyle/>
                    <a:p>
                      <a:endParaRPr lang="en-GB" sz="1200" dirty="0"/>
                    </a:p>
                  </a:txBody>
                  <a:tcPr anchor="ctr">
                    <a:solidFill>
                      <a:srgbClr val="FDD619">
                        <a:alpha val="25098"/>
                      </a:srgbClr>
                    </a:solidFill>
                  </a:tcPr>
                </a:tc>
                <a:tc>
                  <a:txBody>
                    <a:bodyPr/>
                    <a:lstStyle/>
                    <a:p>
                      <a:endParaRPr lang="en-GB" sz="1200" dirty="0"/>
                    </a:p>
                  </a:txBody>
                  <a:tcPr anchor="ctr">
                    <a:solidFill>
                      <a:srgbClr val="FDD619">
                        <a:alpha val="25098"/>
                      </a:srgbClr>
                    </a:solidFill>
                  </a:tcPr>
                </a:tc>
                <a:tc>
                  <a:txBody>
                    <a:bodyPr/>
                    <a:lstStyle/>
                    <a:p>
                      <a:endParaRPr lang="en-GB" sz="1200" dirty="0"/>
                    </a:p>
                  </a:txBody>
                  <a:tcPr anchor="ctr">
                    <a:solidFill>
                      <a:srgbClr val="F6881F">
                        <a:alpha val="25098"/>
                      </a:srgbClr>
                    </a:solidFill>
                  </a:tcPr>
                </a:tc>
                <a:extLst>
                  <a:ext uri="{0D108BD9-81ED-4DB2-BD59-A6C34878D82A}">
                    <a16:rowId xmlns:a16="http://schemas.microsoft.com/office/drawing/2014/main" val="1836641457"/>
                  </a:ext>
                </a:extLst>
              </a:tr>
              <a:tr h="944873">
                <a:tc>
                  <a:txBody>
                    <a:bodyPr/>
                    <a:lstStyle/>
                    <a:p>
                      <a:r>
                        <a:rPr lang="en-GB" sz="1200" dirty="0"/>
                        <a:t>Could I describe the tone, mood, or atmosphere of the piece?</a:t>
                      </a:r>
                    </a:p>
                  </a:txBody>
                  <a:tcPr anchor="ctr">
                    <a:solidFill>
                      <a:srgbClr val="C2D821">
                        <a:alpha val="25098"/>
                      </a:srgbClr>
                    </a:solidFill>
                  </a:tcPr>
                </a:tc>
                <a:tc>
                  <a:txBody>
                    <a:bodyPr/>
                    <a:lstStyle/>
                    <a:p>
                      <a:endParaRPr lang="en-GB" sz="1200" dirty="0"/>
                    </a:p>
                  </a:txBody>
                  <a:tcPr anchor="ctr">
                    <a:solidFill>
                      <a:srgbClr val="FDD619">
                        <a:alpha val="25098"/>
                      </a:srgbClr>
                    </a:solidFill>
                  </a:tcPr>
                </a:tc>
                <a:tc>
                  <a:txBody>
                    <a:bodyPr/>
                    <a:lstStyle/>
                    <a:p>
                      <a:endParaRPr lang="en-GB" sz="1200" dirty="0"/>
                    </a:p>
                  </a:txBody>
                  <a:tcPr anchor="ctr">
                    <a:solidFill>
                      <a:srgbClr val="FDD619">
                        <a:alpha val="25098"/>
                      </a:srgbClr>
                    </a:solidFill>
                  </a:tcPr>
                </a:tc>
                <a:tc>
                  <a:txBody>
                    <a:bodyPr/>
                    <a:lstStyle/>
                    <a:p>
                      <a:endParaRPr lang="en-GB" sz="1200" dirty="0"/>
                    </a:p>
                  </a:txBody>
                  <a:tcPr anchor="ctr">
                    <a:solidFill>
                      <a:srgbClr val="FDD619">
                        <a:alpha val="25098"/>
                      </a:srgbClr>
                    </a:solidFill>
                  </a:tcPr>
                </a:tc>
                <a:tc>
                  <a:txBody>
                    <a:bodyPr/>
                    <a:lstStyle/>
                    <a:p>
                      <a:endParaRPr lang="en-GB" sz="1200" dirty="0"/>
                    </a:p>
                  </a:txBody>
                  <a:tcPr anchor="ctr">
                    <a:solidFill>
                      <a:srgbClr val="F6881F">
                        <a:alpha val="25098"/>
                      </a:srgbClr>
                    </a:solidFill>
                  </a:tcPr>
                </a:tc>
                <a:extLst>
                  <a:ext uri="{0D108BD9-81ED-4DB2-BD59-A6C34878D82A}">
                    <a16:rowId xmlns:a16="http://schemas.microsoft.com/office/drawing/2014/main" val="4219147032"/>
                  </a:ext>
                </a:extLst>
              </a:tr>
              <a:tr h="944873">
                <a:tc>
                  <a:txBody>
                    <a:bodyPr/>
                    <a:lstStyle/>
                    <a:p>
                      <a:r>
                        <a:rPr lang="en-GB" sz="1200" dirty="0"/>
                        <a:t>Did I get the impression the piece meant something to the speaker?</a:t>
                      </a:r>
                    </a:p>
                  </a:txBody>
                  <a:tcPr anchor="ctr">
                    <a:solidFill>
                      <a:srgbClr val="C2D821">
                        <a:alpha val="25098"/>
                      </a:srgbClr>
                    </a:solidFill>
                  </a:tcPr>
                </a:tc>
                <a:tc>
                  <a:txBody>
                    <a:bodyPr/>
                    <a:lstStyle/>
                    <a:p>
                      <a:endParaRPr lang="en-GB" sz="1200" dirty="0"/>
                    </a:p>
                  </a:txBody>
                  <a:tcPr anchor="ctr">
                    <a:solidFill>
                      <a:srgbClr val="FDD619">
                        <a:alpha val="25098"/>
                      </a:srgbClr>
                    </a:solidFill>
                  </a:tcPr>
                </a:tc>
                <a:tc>
                  <a:txBody>
                    <a:bodyPr/>
                    <a:lstStyle/>
                    <a:p>
                      <a:endParaRPr lang="en-GB" sz="1200" dirty="0"/>
                    </a:p>
                  </a:txBody>
                  <a:tcPr anchor="ctr">
                    <a:solidFill>
                      <a:srgbClr val="FDD619">
                        <a:alpha val="25098"/>
                      </a:srgbClr>
                    </a:solidFill>
                  </a:tcPr>
                </a:tc>
                <a:tc>
                  <a:txBody>
                    <a:bodyPr/>
                    <a:lstStyle/>
                    <a:p>
                      <a:endParaRPr lang="en-GB" sz="1200" dirty="0"/>
                    </a:p>
                  </a:txBody>
                  <a:tcPr anchor="ctr">
                    <a:solidFill>
                      <a:srgbClr val="FDD619">
                        <a:alpha val="25098"/>
                      </a:srgbClr>
                    </a:solidFill>
                  </a:tcPr>
                </a:tc>
                <a:tc>
                  <a:txBody>
                    <a:bodyPr/>
                    <a:lstStyle/>
                    <a:p>
                      <a:endParaRPr lang="en-GB" sz="1200" dirty="0"/>
                    </a:p>
                  </a:txBody>
                  <a:tcPr anchor="ctr">
                    <a:solidFill>
                      <a:srgbClr val="F6881F">
                        <a:alpha val="25098"/>
                      </a:srgbClr>
                    </a:solidFill>
                  </a:tcPr>
                </a:tc>
                <a:extLst>
                  <a:ext uri="{0D108BD9-81ED-4DB2-BD59-A6C34878D82A}">
                    <a16:rowId xmlns:a16="http://schemas.microsoft.com/office/drawing/2014/main" val="1606215883"/>
                  </a:ext>
                </a:extLst>
              </a:tr>
            </a:tbl>
          </a:graphicData>
        </a:graphic>
      </p:graphicFrame>
      <p:grpSp>
        <p:nvGrpSpPr>
          <p:cNvPr id="19" name="Group 18">
            <a:extLst>
              <a:ext uri="{FF2B5EF4-FFF2-40B4-BE49-F238E27FC236}">
                <a16:creationId xmlns:a16="http://schemas.microsoft.com/office/drawing/2014/main" id="{10C1A61F-BBC1-2C71-58F5-FF7E76B18425}"/>
              </a:ext>
            </a:extLst>
          </p:cNvPr>
          <p:cNvGrpSpPr/>
          <p:nvPr/>
        </p:nvGrpSpPr>
        <p:grpSpPr>
          <a:xfrm>
            <a:off x="1916832" y="2504728"/>
            <a:ext cx="1958922" cy="3384376"/>
            <a:chOff x="2747552" y="3352904"/>
            <a:chExt cx="2138455" cy="3292924"/>
          </a:xfrm>
        </p:grpSpPr>
        <p:pic>
          <p:nvPicPr>
            <p:cNvPr id="7" name="Picture 6">
              <a:extLst>
                <a:ext uri="{FF2B5EF4-FFF2-40B4-BE49-F238E27FC236}">
                  <a16:creationId xmlns:a16="http://schemas.microsoft.com/office/drawing/2014/main" id="{8E1F459F-0B7B-88A9-B432-F03C36911516}"/>
                </a:ext>
              </a:extLst>
            </p:cNvPr>
            <p:cNvPicPr>
              <a:picLocks noChangeAspect="1"/>
            </p:cNvPicPr>
            <p:nvPr/>
          </p:nvPicPr>
          <p:blipFill rotWithShape="1">
            <a:blip r:embed="rId2"/>
            <a:srcRect l="15654" t="12677" r="6176" b="4788"/>
            <a:stretch/>
          </p:blipFill>
          <p:spPr>
            <a:xfrm>
              <a:off x="2747552" y="3352904"/>
              <a:ext cx="526874" cy="505336"/>
            </a:xfrm>
            <a:prstGeom prst="ellipse">
              <a:avLst/>
            </a:prstGeom>
          </p:spPr>
        </p:pic>
        <p:pic>
          <p:nvPicPr>
            <p:cNvPr id="8" name="Picture 7">
              <a:extLst>
                <a:ext uri="{FF2B5EF4-FFF2-40B4-BE49-F238E27FC236}">
                  <a16:creationId xmlns:a16="http://schemas.microsoft.com/office/drawing/2014/main" id="{DDE80A97-1025-A554-0C90-A882FA261B5A}"/>
                </a:ext>
              </a:extLst>
            </p:cNvPr>
            <p:cNvPicPr>
              <a:picLocks noChangeAspect="1"/>
            </p:cNvPicPr>
            <p:nvPr/>
          </p:nvPicPr>
          <p:blipFill rotWithShape="1">
            <a:blip r:embed="rId3"/>
            <a:srcRect l="9525" t="11675" r="9152" b="7103"/>
            <a:stretch/>
          </p:blipFill>
          <p:spPr>
            <a:xfrm>
              <a:off x="3567706" y="3352904"/>
              <a:ext cx="526874" cy="505336"/>
            </a:xfrm>
            <a:prstGeom prst="ellipse">
              <a:avLst/>
            </a:prstGeom>
          </p:spPr>
        </p:pic>
        <p:pic>
          <p:nvPicPr>
            <p:cNvPr id="9" name="Picture 8">
              <a:extLst>
                <a:ext uri="{FF2B5EF4-FFF2-40B4-BE49-F238E27FC236}">
                  <a16:creationId xmlns:a16="http://schemas.microsoft.com/office/drawing/2014/main" id="{0B74C4B2-B68F-E27B-92C3-52C6B0167ECA}"/>
                </a:ext>
              </a:extLst>
            </p:cNvPr>
            <p:cNvPicPr>
              <a:picLocks noChangeAspect="1"/>
            </p:cNvPicPr>
            <p:nvPr/>
          </p:nvPicPr>
          <p:blipFill rotWithShape="1">
            <a:blip r:embed="rId4"/>
            <a:srcRect l="13029" t="9373" r="13157" b="8729"/>
            <a:stretch/>
          </p:blipFill>
          <p:spPr>
            <a:xfrm>
              <a:off x="4387860" y="3352904"/>
              <a:ext cx="485814" cy="505336"/>
            </a:xfrm>
            <a:prstGeom prst="ellipse">
              <a:avLst/>
            </a:prstGeom>
          </p:spPr>
        </p:pic>
        <p:pic>
          <p:nvPicPr>
            <p:cNvPr id="10" name="Picture 9">
              <a:extLst>
                <a:ext uri="{FF2B5EF4-FFF2-40B4-BE49-F238E27FC236}">
                  <a16:creationId xmlns:a16="http://schemas.microsoft.com/office/drawing/2014/main" id="{F84F31D9-7366-8502-B8A5-C112B3DC7B03}"/>
                </a:ext>
              </a:extLst>
            </p:cNvPr>
            <p:cNvPicPr>
              <a:picLocks noChangeAspect="1"/>
            </p:cNvPicPr>
            <p:nvPr/>
          </p:nvPicPr>
          <p:blipFill rotWithShape="1">
            <a:blip r:embed="rId2"/>
            <a:srcRect l="15654" t="12677" r="6176" b="4788"/>
            <a:stretch/>
          </p:blipFill>
          <p:spPr>
            <a:xfrm>
              <a:off x="2747552" y="4291159"/>
              <a:ext cx="526874" cy="505336"/>
            </a:xfrm>
            <a:prstGeom prst="ellipse">
              <a:avLst/>
            </a:prstGeom>
          </p:spPr>
        </p:pic>
        <p:pic>
          <p:nvPicPr>
            <p:cNvPr id="11" name="Picture 10">
              <a:extLst>
                <a:ext uri="{FF2B5EF4-FFF2-40B4-BE49-F238E27FC236}">
                  <a16:creationId xmlns:a16="http://schemas.microsoft.com/office/drawing/2014/main" id="{B5A86087-94D2-A2A9-7A3C-7DDC949643A1}"/>
                </a:ext>
              </a:extLst>
            </p:cNvPr>
            <p:cNvPicPr>
              <a:picLocks noChangeAspect="1"/>
            </p:cNvPicPr>
            <p:nvPr/>
          </p:nvPicPr>
          <p:blipFill rotWithShape="1">
            <a:blip r:embed="rId3"/>
            <a:srcRect l="9525" t="11675" r="9152" b="7103"/>
            <a:stretch/>
          </p:blipFill>
          <p:spPr>
            <a:xfrm>
              <a:off x="3567706" y="4291159"/>
              <a:ext cx="526874" cy="505336"/>
            </a:xfrm>
            <a:prstGeom prst="ellipse">
              <a:avLst/>
            </a:prstGeom>
          </p:spPr>
        </p:pic>
        <p:pic>
          <p:nvPicPr>
            <p:cNvPr id="12" name="Picture 11">
              <a:extLst>
                <a:ext uri="{FF2B5EF4-FFF2-40B4-BE49-F238E27FC236}">
                  <a16:creationId xmlns:a16="http://schemas.microsoft.com/office/drawing/2014/main" id="{CAFE7201-B9E4-4FD6-AD76-E308DAC111CD}"/>
                </a:ext>
              </a:extLst>
            </p:cNvPr>
            <p:cNvPicPr>
              <a:picLocks noChangeAspect="1"/>
            </p:cNvPicPr>
            <p:nvPr/>
          </p:nvPicPr>
          <p:blipFill rotWithShape="1">
            <a:blip r:embed="rId4"/>
            <a:srcRect l="13029" t="9373" r="13157" b="8729"/>
            <a:stretch/>
          </p:blipFill>
          <p:spPr>
            <a:xfrm>
              <a:off x="4387860" y="4291159"/>
              <a:ext cx="485814" cy="505336"/>
            </a:xfrm>
            <a:prstGeom prst="ellipse">
              <a:avLst/>
            </a:prstGeom>
          </p:spPr>
        </p:pic>
        <p:pic>
          <p:nvPicPr>
            <p:cNvPr id="13" name="Picture 12">
              <a:extLst>
                <a:ext uri="{FF2B5EF4-FFF2-40B4-BE49-F238E27FC236}">
                  <a16:creationId xmlns:a16="http://schemas.microsoft.com/office/drawing/2014/main" id="{BD22A5FF-4C53-A4B8-505F-D20C3DF20853}"/>
                </a:ext>
              </a:extLst>
            </p:cNvPr>
            <p:cNvPicPr>
              <a:picLocks noChangeAspect="1"/>
            </p:cNvPicPr>
            <p:nvPr/>
          </p:nvPicPr>
          <p:blipFill rotWithShape="1">
            <a:blip r:embed="rId2"/>
            <a:srcRect l="15654" t="12677" r="6176" b="4788"/>
            <a:stretch/>
          </p:blipFill>
          <p:spPr>
            <a:xfrm>
              <a:off x="2759885" y="5229414"/>
              <a:ext cx="526874" cy="505336"/>
            </a:xfrm>
            <a:prstGeom prst="ellipse">
              <a:avLst/>
            </a:prstGeom>
          </p:spPr>
        </p:pic>
        <p:pic>
          <p:nvPicPr>
            <p:cNvPr id="14" name="Picture 13">
              <a:extLst>
                <a:ext uri="{FF2B5EF4-FFF2-40B4-BE49-F238E27FC236}">
                  <a16:creationId xmlns:a16="http://schemas.microsoft.com/office/drawing/2014/main" id="{AF7D0060-00CE-D9ED-337B-E4FB9D80DB56}"/>
                </a:ext>
              </a:extLst>
            </p:cNvPr>
            <p:cNvPicPr>
              <a:picLocks noChangeAspect="1"/>
            </p:cNvPicPr>
            <p:nvPr/>
          </p:nvPicPr>
          <p:blipFill rotWithShape="1">
            <a:blip r:embed="rId3"/>
            <a:srcRect l="9525" t="11675" r="9152" b="7103"/>
            <a:stretch/>
          </p:blipFill>
          <p:spPr>
            <a:xfrm>
              <a:off x="3580039" y="5229414"/>
              <a:ext cx="526874" cy="505336"/>
            </a:xfrm>
            <a:prstGeom prst="ellipse">
              <a:avLst/>
            </a:prstGeom>
          </p:spPr>
        </p:pic>
        <p:pic>
          <p:nvPicPr>
            <p:cNvPr id="15" name="Picture 14">
              <a:extLst>
                <a:ext uri="{FF2B5EF4-FFF2-40B4-BE49-F238E27FC236}">
                  <a16:creationId xmlns:a16="http://schemas.microsoft.com/office/drawing/2014/main" id="{09FD3D31-206D-6AB4-1F56-46ADD4BEB30A}"/>
                </a:ext>
              </a:extLst>
            </p:cNvPr>
            <p:cNvPicPr>
              <a:picLocks noChangeAspect="1"/>
            </p:cNvPicPr>
            <p:nvPr/>
          </p:nvPicPr>
          <p:blipFill rotWithShape="1">
            <a:blip r:embed="rId4"/>
            <a:srcRect l="13029" t="9373" r="13157" b="8729"/>
            <a:stretch/>
          </p:blipFill>
          <p:spPr>
            <a:xfrm>
              <a:off x="4400193" y="5229414"/>
              <a:ext cx="485814" cy="505336"/>
            </a:xfrm>
            <a:prstGeom prst="ellipse">
              <a:avLst/>
            </a:prstGeom>
          </p:spPr>
        </p:pic>
        <p:pic>
          <p:nvPicPr>
            <p:cNvPr id="16" name="Picture 15">
              <a:extLst>
                <a:ext uri="{FF2B5EF4-FFF2-40B4-BE49-F238E27FC236}">
                  <a16:creationId xmlns:a16="http://schemas.microsoft.com/office/drawing/2014/main" id="{801A830A-2BED-4E93-D06D-66977089927F}"/>
                </a:ext>
              </a:extLst>
            </p:cNvPr>
            <p:cNvPicPr>
              <a:picLocks noChangeAspect="1"/>
            </p:cNvPicPr>
            <p:nvPr/>
          </p:nvPicPr>
          <p:blipFill rotWithShape="1">
            <a:blip r:embed="rId2"/>
            <a:srcRect l="15654" t="12677" r="6176" b="4788"/>
            <a:stretch/>
          </p:blipFill>
          <p:spPr>
            <a:xfrm>
              <a:off x="2759885" y="6140492"/>
              <a:ext cx="526874" cy="505336"/>
            </a:xfrm>
            <a:prstGeom prst="ellipse">
              <a:avLst/>
            </a:prstGeom>
          </p:spPr>
        </p:pic>
        <p:pic>
          <p:nvPicPr>
            <p:cNvPr id="17" name="Picture 16">
              <a:extLst>
                <a:ext uri="{FF2B5EF4-FFF2-40B4-BE49-F238E27FC236}">
                  <a16:creationId xmlns:a16="http://schemas.microsoft.com/office/drawing/2014/main" id="{935C6EC5-5B1C-5B4B-742E-ECBFFE0C1B5B}"/>
                </a:ext>
              </a:extLst>
            </p:cNvPr>
            <p:cNvPicPr>
              <a:picLocks noChangeAspect="1"/>
            </p:cNvPicPr>
            <p:nvPr/>
          </p:nvPicPr>
          <p:blipFill rotWithShape="1">
            <a:blip r:embed="rId3"/>
            <a:srcRect l="9525" t="11675" r="9152" b="7103"/>
            <a:stretch/>
          </p:blipFill>
          <p:spPr>
            <a:xfrm>
              <a:off x="3580039" y="6140492"/>
              <a:ext cx="526874" cy="505336"/>
            </a:xfrm>
            <a:prstGeom prst="ellipse">
              <a:avLst/>
            </a:prstGeom>
          </p:spPr>
        </p:pic>
        <p:pic>
          <p:nvPicPr>
            <p:cNvPr id="18" name="Picture 17">
              <a:extLst>
                <a:ext uri="{FF2B5EF4-FFF2-40B4-BE49-F238E27FC236}">
                  <a16:creationId xmlns:a16="http://schemas.microsoft.com/office/drawing/2014/main" id="{FEC63E18-9EB7-DB3A-AFEE-AB4774D02D09}"/>
                </a:ext>
              </a:extLst>
            </p:cNvPr>
            <p:cNvPicPr>
              <a:picLocks noChangeAspect="1"/>
            </p:cNvPicPr>
            <p:nvPr/>
          </p:nvPicPr>
          <p:blipFill rotWithShape="1">
            <a:blip r:embed="rId4"/>
            <a:srcRect l="13029" t="9373" r="13157" b="8729"/>
            <a:stretch/>
          </p:blipFill>
          <p:spPr>
            <a:xfrm>
              <a:off x="4400193" y="6140492"/>
              <a:ext cx="485814" cy="505336"/>
            </a:xfrm>
            <a:prstGeom prst="ellipse">
              <a:avLst/>
            </a:prstGeom>
          </p:spPr>
        </p:pic>
      </p:grpSp>
      <p:sp>
        <p:nvSpPr>
          <p:cNvPr id="20" name="Title 1">
            <a:extLst>
              <a:ext uri="{FF2B5EF4-FFF2-40B4-BE49-F238E27FC236}">
                <a16:creationId xmlns:a16="http://schemas.microsoft.com/office/drawing/2014/main" id="{17EC78D2-7347-51A6-3BFC-01442BE65181}"/>
              </a:ext>
            </a:extLst>
          </p:cNvPr>
          <p:cNvSpPr>
            <a:spLocks noGrp="1"/>
          </p:cNvSpPr>
          <p:nvPr>
            <p:ph type="title"/>
          </p:nvPr>
        </p:nvSpPr>
        <p:spPr>
          <a:xfrm>
            <a:off x="224242" y="990471"/>
            <a:ext cx="7886700" cy="792088"/>
          </a:xfrm>
        </p:spPr>
        <p:txBody>
          <a:bodyPr/>
          <a:lstStyle/>
          <a:p>
            <a:r>
              <a:rPr lang="en-GB" b="1" i="1" dirty="0">
                <a:latin typeface="+mn-lt"/>
              </a:rPr>
              <a:t>Work together</a:t>
            </a:r>
          </a:p>
        </p:txBody>
      </p:sp>
      <p:sp>
        <p:nvSpPr>
          <p:cNvPr id="21" name="TextBox 20">
            <a:extLst>
              <a:ext uri="{FF2B5EF4-FFF2-40B4-BE49-F238E27FC236}">
                <a16:creationId xmlns:a16="http://schemas.microsoft.com/office/drawing/2014/main" id="{FCD3168A-5852-AABD-A784-A33C04A83C89}"/>
              </a:ext>
            </a:extLst>
          </p:cNvPr>
          <p:cNvSpPr txBox="1"/>
          <p:nvPr/>
        </p:nvSpPr>
        <p:spPr>
          <a:xfrm>
            <a:off x="299212" y="6267275"/>
            <a:ext cx="2304256" cy="2893100"/>
          </a:xfrm>
          <a:prstGeom prst="rect">
            <a:avLst/>
          </a:prstGeom>
          <a:solidFill>
            <a:srgbClr val="F6841C">
              <a:alpha val="25098"/>
            </a:srgbClr>
          </a:solidFill>
        </p:spPr>
        <p:txBody>
          <a:bodyPr wrap="square" rtlCol="0">
            <a:spAutoFit/>
          </a:bodyPr>
          <a:lstStyle/>
          <a:p>
            <a:r>
              <a:rPr lang="en-GB" sz="1400" dirty="0"/>
              <a:t>Rehearse your speaking by heart piece in pairs or groups. </a:t>
            </a:r>
          </a:p>
          <a:p>
            <a:endParaRPr lang="en-GB" sz="1400" dirty="0"/>
          </a:p>
          <a:p>
            <a:r>
              <a:rPr lang="en-GB" sz="1400" dirty="0"/>
              <a:t>Rather than focusing on the grade descriptors, think about these questions.</a:t>
            </a:r>
          </a:p>
          <a:p>
            <a:endParaRPr lang="en-GB" sz="1400" dirty="0"/>
          </a:p>
          <a:p>
            <a:r>
              <a:rPr lang="en-GB" sz="1400" dirty="0"/>
              <a:t>Once you have thought about it, talk together about how you could change your performance to improve your audience’s response. </a:t>
            </a:r>
          </a:p>
        </p:txBody>
      </p:sp>
      <p:pic>
        <p:nvPicPr>
          <p:cNvPr id="22" name="Picture 21">
            <a:extLst>
              <a:ext uri="{FF2B5EF4-FFF2-40B4-BE49-F238E27FC236}">
                <a16:creationId xmlns:a16="http://schemas.microsoft.com/office/drawing/2014/main" id="{0BEE50CD-1938-2FC8-1E15-050FFD711DE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54927" y="6330710"/>
            <a:ext cx="3938441" cy="2675777"/>
          </a:xfrm>
          <a:prstGeom prst="rect">
            <a:avLst/>
          </a:prstGeom>
        </p:spPr>
      </p:pic>
      <p:sp>
        <p:nvSpPr>
          <p:cNvPr id="26" name="TextBox 25">
            <a:extLst>
              <a:ext uri="{FF2B5EF4-FFF2-40B4-BE49-F238E27FC236}">
                <a16:creationId xmlns:a16="http://schemas.microsoft.com/office/drawing/2014/main" id="{2DDDC714-EB76-AC08-3274-0BBE713E0989}"/>
              </a:ext>
            </a:extLst>
          </p:cNvPr>
          <p:cNvSpPr txBox="1"/>
          <p:nvPr/>
        </p:nvSpPr>
        <p:spPr>
          <a:xfrm>
            <a:off x="2989206" y="6638418"/>
            <a:ext cx="3649338" cy="1600438"/>
          </a:xfrm>
          <a:prstGeom prst="rect">
            <a:avLst/>
          </a:prstGeom>
          <a:noFill/>
        </p:spPr>
        <p:txBody>
          <a:bodyPr wrap="square">
            <a:spAutoFit/>
          </a:bodyPr>
          <a:lstStyle/>
          <a:p>
            <a:r>
              <a:rPr lang="en-GB" sz="1400" dirty="0"/>
              <a:t>Remember, it's not just about memorising the words. It’s about understanding the soul of your piece and connecting with its essence and emotions. </a:t>
            </a:r>
            <a:br>
              <a:rPr lang="en-GB" sz="1400" dirty="0"/>
            </a:br>
            <a:r>
              <a:rPr lang="en-GB" sz="1400" dirty="0"/>
              <a:t>Discuss and discover how to bring life to every word, leaving a lasting impact on your audience. </a:t>
            </a:r>
          </a:p>
        </p:txBody>
      </p:sp>
      <p:pic>
        <p:nvPicPr>
          <p:cNvPr id="2" name="Picture 1">
            <a:extLst>
              <a:ext uri="{FF2B5EF4-FFF2-40B4-BE49-F238E27FC236}">
                <a16:creationId xmlns:a16="http://schemas.microsoft.com/office/drawing/2014/main" id="{5AC501C4-BF97-E86D-6CB5-B4815573026A}"/>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6236623" y="9181402"/>
            <a:ext cx="486743" cy="527403"/>
          </a:xfrm>
          <a:prstGeom prst="rect">
            <a:avLst/>
          </a:prstGeom>
        </p:spPr>
      </p:pic>
    </p:spTree>
    <p:extLst>
      <p:ext uri="{BB962C8B-B14F-4D97-AF65-F5344CB8AC3E}">
        <p14:creationId xmlns:p14="http://schemas.microsoft.com/office/powerpoint/2010/main" val="5686529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0834C072-8FED-08A6-1EE0-AA3B7F95FE9E}"/>
              </a:ext>
            </a:extLst>
          </p:cNvPr>
          <p:cNvPicPr>
            <a:picLocks noChangeAspect="1"/>
          </p:cNvPicPr>
          <p:nvPr/>
        </p:nvPicPr>
        <p:blipFill>
          <a:blip r:embed="rId2"/>
          <a:stretch>
            <a:fillRect/>
          </a:stretch>
        </p:blipFill>
        <p:spPr>
          <a:xfrm>
            <a:off x="3157714" y="6336179"/>
            <a:ext cx="3200400" cy="2524125"/>
          </a:xfrm>
          <a:prstGeom prst="rect">
            <a:avLst/>
          </a:prstGeom>
        </p:spPr>
      </p:pic>
      <p:pic>
        <p:nvPicPr>
          <p:cNvPr id="13" name="Picture 12">
            <a:extLst>
              <a:ext uri="{FF2B5EF4-FFF2-40B4-BE49-F238E27FC236}">
                <a16:creationId xmlns:a16="http://schemas.microsoft.com/office/drawing/2014/main" id="{0CAFCD56-369B-CA63-86F8-DB5C0FB01BA1}"/>
              </a:ext>
            </a:extLst>
          </p:cNvPr>
          <p:cNvPicPr>
            <a:picLocks noChangeAspect="1"/>
          </p:cNvPicPr>
          <p:nvPr/>
        </p:nvPicPr>
        <p:blipFill>
          <a:blip r:embed="rId2"/>
          <a:stretch>
            <a:fillRect/>
          </a:stretch>
        </p:blipFill>
        <p:spPr>
          <a:xfrm>
            <a:off x="3322307" y="2695288"/>
            <a:ext cx="3200400" cy="2524125"/>
          </a:xfrm>
          <a:prstGeom prst="rect">
            <a:avLst/>
          </a:prstGeom>
        </p:spPr>
      </p:pic>
      <p:sp>
        <p:nvSpPr>
          <p:cNvPr id="2" name="Title 1">
            <a:extLst>
              <a:ext uri="{FF2B5EF4-FFF2-40B4-BE49-F238E27FC236}">
                <a16:creationId xmlns:a16="http://schemas.microsoft.com/office/drawing/2014/main" id="{C94D8CB5-2F48-9D62-5810-124D8089D767}"/>
              </a:ext>
            </a:extLst>
          </p:cNvPr>
          <p:cNvSpPr>
            <a:spLocks noGrp="1"/>
          </p:cNvSpPr>
          <p:nvPr>
            <p:ph type="title"/>
          </p:nvPr>
        </p:nvSpPr>
        <p:spPr>
          <a:xfrm>
            <a:off x="188640" y="1136576"/>
            <a:ext cx="5915025" cy="792083"/>
          </a:xfrm>
        </p:spPr>
        <p:txBody>
          <a:bodyPr>
            <a:noAutofit/>
          </a:bodyPr>
          <a:lstStyle/>
          <a:p>
            <a:r>
              <a:rPr lang="en-US" sz="2800" b="1" i="1" dirty="0">
                <a:latin typeface="+mn-lt"/>
              </a:rPr>
              <a:t>What do we already know about using body language?</a:t>
            </a:r>
            <a:endParaRPr lang="en-GB" sz="2800" dirty="0"/>
          </a:p>
        </p:txBody>
      </p:sp>
      <p:sp>
        <p:nvSpPr>
          <p:cNvPr id="3" name="Date Placeholder 2">
            <a:extLst>
              <a:ext uri="{FF2B5EF4-FFF2-40B4-BE49-F238E27FC236}">
                <a16:creationId xmlns:a16="http://schemas.microsoft.com/office/drawing/2014/main" id="{D5357014-9743-CAE0-FF72-B90061784B1E}"/>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07A33327-9F57-8282-6B80-B6103568D2D3}"/>
              </a:ext>
            </a:extLst>
          </p:cNvPr>
          <p:cNvSpPr>
            <a:spLocks noGrp="1"/>
          </p:cNvSpPr>
          <p:nvPr>
            <p:ph type="ftr" sz="quarter" idx="11"/>
          </p:nvPr>
        </p:nvSpPr>
        <p:spPr>
          <a:xfrm>
            <a:off x="1808822" y="9181402"/>
            <a:ext cx="2772306" cy="527403"/>
          </a:xfrm>
        </p:spPr>
        <p:txBody>
          <a:bodyPr/>
          <a:lstStyle/>
          <a:p>
            <a:r>
              <a:rPr lang="en-US" dirty="0" smtClean="0"/>
              <a:t>ESB-RES-C193 </a:t>
            </a:r>
          </a:p>
          <a:p>
            <a:r>
              <a:rPr lang="en-US" dirty="0" smtClean="0"/>
              <a:t>L1G2-Speech to Connect-Learner Workbook-Section 2</a:t>
            </a:r>
            <a:endParaRPr lang="en-GB" dirty="0"/>
          </a:p>
        </p:txBody>
      </p:sp>
      <p:sp>
        <p:nvSpPr>
          <p:cNvPr id="5" name="Slide Number Placeholder 4">
            <a:extLst>
              <a:ext uri="{FF2B5EF4-FFF2-40B4-BE49-F238E27FC236}">
                <a16:creationId xmlns:a16="http://schemas.microsoft.com/office/drawing/2014/main" id="{0FC124D1-59DB-53FE-8A5C-D1633B0A2355}"/>
              </a:ext>
            </a:extLst>
          </p:cNvPr>
          <p:cNvSpPr>
            <a:spLocks noGrp="1"/>
          </p:cNvSpPr>
          <p:nvPr>
            <p:ph type="sldNum" sz="quarter" idx="12"/>
          </p:nvPr>
        </p:nvSpPr>
        <p:spPr/>
        <p:txBody>
          <a:bodyPr/>
          <a:lstStyle/>
          <a:p>
            <a:fld id="{EFC07C4F-4DD7-4452-9CBE-7B4BC77324C7}" type="slidenum">
              <a:rPr lang="en-GB" smtClean="0"/>
              <a:t>16</a:t>
            </a:fld>
            <a:endParaRPr lang="en-GB"/>
          </a:p>
        </p:txBody>
      </p:sp>
      <p:pic>
        <p:nvPicPr>
          <p:cNvPr id="11" name="Picture 10">
            <a:extLst>
              <a:ext uri="{FF2B5EF4-FFF2-40B4-BE49-F238E27FC236}">
                <a16:creationId xmlns:a16="http://schemas.microsoft.com/office/drawing/2014/main" id="{E9183D23-B01C-ED99-AA9A-ED136D04A429}"/>
              </a:ext>
            </a:extLst>
          </p:cNvPr>
          <p:cNvPicPr>
            <a:picLocks noChangeAspect="1"/>
          </p:cNvPicPr>
          <p:nvPr/>
        </p:nvPicPr>
        <p:blipFill>
          <a:blip r:embed="rId2"/>
          <a:stretch>
            <a:fillRect/>
          </a:stretch>
        </p:blipFill>
        <p:spPr>
          <a:xfrm>
            <a:off x="332656" y="2144688"/>
            <a:ext cx="3200400" cy="2524125"/>
          </a:xfrm>
          <a:prstGeom prst="rect">
            <a:avLst/>
          </a:prstGeom>
        </p:spPr>
      </p:pic>
      <p:pic>
        <p:nvPicPr>
          <p:cNvPr id="15" name="Picture 14">
            <a:extLst>
              <a:ext uri="{FF2B5EF4-FFF2-40B4-BE49-F238E27FC236}">
                <a16:creationId xmlns:a16="http://schemas.microsoft.com/office/drawing/2014/main" id="{83812CFA-65C5-9DA8-081C-631471030666}"/>
              </a:ext>
            </a:extLst>
          </p:cNvPr>
          <p:cNvPicPr>
            <a:picLocks noChangeAspect="1"/>
          </p:cNvPicPr>
          <p:nvPr/>
        </p:nvPicPr>
        <p:blipFill>
          <a:blip r:embed="rId2"/>
          <a:stretch>
            <a:fillRect/>
          </a:stretch>
        </p:blipFill>
        <p:spPr>
          <a:xfrm>
            <a:off x="333049" y="5219413"/>
            <a:ext cx="3200400" cy="2524125"/>
          </a:xfrm>
          <a:prstGeom prst="rect">
            <a:avLst/>
          </a:prstGeom>
        </p:spPr>
      </p:pic>
      <p:pic>
        <p:nvPicPr>
          <p:cNvPr id="6" name="Picture 5">
            <a:extLst>
              <a:ext uri="{FF2B5EF4-FFF2-40B4-BE49-F238E27FC236}">
                <a16:creationId xmlns:a16="http://schemas.microsoft.com/office/drawing/2014/main" id="{47316085-90D9-912D-A3FC-535F07C7058D}"/>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6279335" y="9181402"/>
            <a:ext cx="486743" cy="527403"/>
          </a:xfrm>
          <a:prstGeom prst="rect">
            <a:avLst/>
          </a:prstGeom>
        </p:spPr>
      </p:pic>
    </p:spTree>
    <p:extLst>
      <p:ext uri="{BB962C8B-B14F-4D97-AF65-F5344CB8AC3E}">
        <p14:creationId xmlns:p14="http://schemas.microsoft.com/office/powerpoint/2010/main" val="36009435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555BC387-8634-D934-D250-C455E7742D6B}"/>
              </a:ext>
            </a:extLst>
          </p:cNvPr>
          <p:cNvSpPr txBox="1"/>
          <p:nvPr/>
        </p:nvSpPr>
        <p:spPr>
          <a:xfrm>
            <a:off x="260648" y="1810100"/>
            <a:ext cx="6408712" cy="3416320"/>
          </a:xfrm>
          <a:prstGeom prst="rect">
            <a:avLst/>
          </a:prstGeom>
          <a:solidFill>
            <a:schemeClr val="bg1"/>
          </a:solidFill>
        </p:spPr>
        <p:txBody>
          <a:bodyPr wrap="square">
            <a:spAutoFit/>
          </a:bodyPr>
          <a:lstStyle/>
          <a:p>
            <a:r>
              <a:rPr lang="en-GB" sz="1200" dirty="0"/>
              <a:t>How did it feel to be the Leader and set the movements for your partner to mirror?</a:t>
            </a:r>
            <a:br>
              <a:rPr lang="en-GB" sz="1200" dirty="0"/>
            </a:br>
            <a:r>
              <a:rPr lang="en-GB" sz="1200" dirty="0"/>
              <a:t/>
            </a:r>
            <a:br>
              <a:rPr lang="en-GB" sz="1200" dirty="0"/>
            </a:br>
            <a:endParaRPr lang="en-GB" sz="1200" dirty="0"/>
          </a:p>
          <a:p>
            <a:endParaRPr lang="en-GB" sz="1200" dirty="0"/>
          </a:p>
          <a:p>
            <a:r>
              <a:rPr lang="en-GB" sz="1200" dirty="0"/>
              <a:t>How did it feel to be the Follower and try to mirror your partner's movements?</a:t>
            </a:r>
            <a:br>
              <a:rPr lang="en-GB" sz="1200" dirty="0"/>
            </a:br>
            <a:r>
              <a:rPr lang="en-GB" sz="1200" dirty="0"/>
              <a:t/>
            </a:r>
            <a:br>
              <a:rPr lang="en-GB" sz="1200" dirty="0"/>
            </a:br>
            <a:endParaRPr lang="en-GB" sz="1200" dirty="0"/>
          </a:p>
          <a:p>
            <a:endParaRPr lang="en-GB" sz="1200" dirty="0"/>
          </a:p>
          <a:p>
            <a:r>
              <a:rPr lang="en-GB" sz="1200" dirty="0"/>
              <a:t>Was it challenging or fun to maintain eye contact while mirroring?</a:t>
            </a:r>
            <a:br>
              <a:rPr lang="en-GB" sz="1200" dirty="0"/>
            </a:br>
            <a:r>
              <a:rPr lang="en-GB" sz="1200" dirty="0"/>
              <a:t/>
            </a:r>
            <a:br>
              <a:rPr lang="en-GB" sz="1200" dirty="0"/>
            </a:br>
            <a:endParaRPr lang="en-GB" sz="1200" dirty="0"/>
          </a:p>
          <a:p>
            <a:endParaRPr lang="en-GB" sz="1200" dirty="0"/>
          </a:p>
          <a:p>
            <a:r>
              <a:rPr lang="en-GB" sz="1200" dirty="0"/>
              <a:t>What did you learn about nonverbal communication and understanding others through mirroring?</a:t>
            </a:r>
          </a:p>
          <a:p>
            <a:r>
              <a:rPr lang="en-GB" sz="1200" dirty="0"/>
              <a:t/>
            </a:r>
            <a:br>
              <a:rPr lang="en-GB" sz="1200" dirty="0"/>
            </a:br>
            <a:r>
              <a:rPr lang="en-GB" sz="1200" dirty="0"/>
              <a:t/>
            </a:r>
            <a:br>
              <a:rPr lang="en-GB" sz="1200" dirty="0"/>
            </a:br>
            <a:endParaRPr lang="en-GB" sz="1200" dirty="0"/>
          </a:p>
          <a:p>
            <a:r>
              <a:rPr lang="en-GB" sz="1200" dirty="0"/>
              <a:t>How can mirroring and body language help us communicate with each other when speaking by heart?</a:t>
            </a:r>
          </a:p>
        </p:txBody>
      </p:sp>
      <p:grpSp>
        <p:nvGrpSpPr>
          <p:cNvPr id="12" name="Group 11">
            <a:extLst>
              <a:ext uri="{FF2B5EF4-FFF2-40B4-BE49-F238E27FC236}">
                <a16:creationId xmlns:a16="http://schemas.microsoft.com/office/drawing/2014/main" id="{BD9716BC-9780-BBE9-43D9-1BE89F0EEFCF}"/>
              </a:ext>
            </a:extLst>
          </p:cNvPr>
          <p:cNvGrpSpPr/>
          <p:nvPr/>
        </p:nvGrpSpPr>
        <p:grpSpPr>
          <a:xfrm>
            <a:off x="4697478" y="2824981"/>
            <a:ext cx="1897916" cy="1144350"/>
            <a:chOff x="3979354" y="1187345"/>
            <a:chExt cx="2427682" cy="1668184"/>
          </a:xfrm>
        </p:grpSpPr>
        <p:pic>
          <p:nvPicPr>
            <p:cNvPr id="10" name="Picture 9">
              <a:extLst>
                <a:ext uri="{FF2B5EF4-FFF2-40B4-BE49-F238E27FC236}">
                  <a16:creationId xmlns:a16="http://schemas.microsoft.com/office/drawing/2014/main" id="{0D9B93E1-CBB0-D399-E638-9626E14BDD7A}"/>
                </a:ext>
              </a:extLst>
            </p:cNvPr>
            <p:cNvPicPr>
              <a:picLocks noChangeAspect="1"/>
            </p:cNvPicPr>
            <p:nvPr/>
          </p:nvPicPr>
          <p:blipFill>
            <a:blip r:embed="rId2"/>
            <a:stretch>
              <a:fillRect/>
            </a:stretch>
          </p:blipFill>
          <p:spPr>
            <a:xfrm>
              <a:off x="3979354" y="1187345"/>
              <a:ext cx="1211337" cy="1668184"/>
            </a:xfrm>
            <a:prstGeom prst="rect">
              <a:avLst/>
            </a:prstGeom>
          </p:spPr>
        </p:pic>
        <p:pic>
          <p:nvPicPr>
            <p:cNvPr id="11" name="Picture 10">
              <a:extLst>
                <a:ext uri="{FF2B5EF4-FFF2-40B4-BE49-F238E27FC236}">
                  <a16:creationId xmlns:a16="http://schemas.microsoft.com/office/drawing/2014/main" id="{B3E79CC0-2F3B-0C31-82FE-A84C1AA4E40D}"/>
                </a:ext>
              </a:extLst>
            </p:cNvPr>
            <p:cNvPicPr>
              <a:picLocks noChangeAspect="1"/>
            </p:cNvPicPr>
            <p:nvPr/>
          </p:nvPicPr>
          <p:blipFill rotWithShape="1">
            <a:blip r:embed="rId3"/>
            <a:srcRect t="8176"/>
            <a:stretch/>
          </p:blipFill>
          <p:spPr>
            <a:xfrm flipH="1">
              <a:off x="5085182" y="1187345"/>
              <a:ext cx="1321854" cy="1537589"/>
            </a:xfrm>
            <a:prstGeom prst="rect">
              <a:avLst/>
            </a:prstGeom>
          </p:spPr>
        </p:pic>
      </p:grpSp>
      <p:sp>
        <p:nvSpPr>
          <p:cNvPr id="2" name="Title 1">
            <a:extLst>
              <a:ext uri="{FF2B5EF4-FFF2-40B4-BE49-F238E27FC236}">
                <a16:creationId xmlns:a16="http://schemas.microsoft.com/office/drawing/2014/main" id="{2B7C21AE-755D-86EF-4999-E5B3B3FFCDFF}"/>
              </a:ext>
            </a:extLst>
          </p:cNvPr>
          <p:cNvSpPr>
            <a:spLocks noGrp="1"/>
          </p:cNvSpPr>
          <p:nvPr>
            <p:ph type="title"/>
          </p:nvPr>
        </p:nvSpPr>
        <p:spPr>
          <a:xfrm>
            <a:off x="248072" y="1115023"/>
            <a:ext cx="5915025" cy="527403"/>
          </a:xfrm>
        </p:spPr>
        <p:txBody>
          <a:bodyPr>
            <a:normAutofit fontScale="90000"/>
          </a:bodyPr>
          <a:lstStyle/>
          <a:p>
            <a:r>
              <a:rPr lang="en-GB" b="1" i="1" dirty="0"/>
              <a:t>Partner mirroring</a:t>
            </a:r>
          </a:p>
        </p:txBody>
      </p:sp>
      <p:sp>
        <p:nvSpPr>
          <p:cNvPr id="3" name="Date Placeholder 2">
            <a:extLst>
              <a:ext uri="{FF2B5EF4-FFF2-40B4-BE49-F238E27FC236}">
                <a16:creationId xmlns:a16="http://schemas.microsoft.com/office/drawing/2014/main" id="{04C00CB3-C11D-F335-A17A-00C828297771}"/>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0D50E08E-6F12-6015-AE6A-3702EBC35DE4}"/>
              </a:ext>
            </a:extLst>
          </p:cNvPr>
          <p:cNvSpPr>
            <a:spLocks noGrp="1"/>
          </p:cNvSpPr>
          <p:nvPr>
            <p:ph type="ftr" sz="quarter" idx="11"/>
          </p:nvPr>
        </p:nvSpPr>
        <p:spPr>
          <a:xfrm>
            <a:off x="1808822" y="9181402"/>
            <a:ext cx="2700298" cy="527403"/>
          </a:xfrm>
        </p:spPr>
        <p:txBody>
          <a:bodyPr/>
          <a:lstStyle/>
          <a:p>
            <a:r>
              <a:rPr lang="en-US" dirty="0" smtClean="0"/>
              <a:t>ESB-RES-C193 </a:t>
            </a:r>
          </a:p>
          <a:p>
            <a:r>
              <a:rPr lang="en-US" dirty="0" smtClean="0"/>
              <a:t>L1G2-Speech to Connect-Learner Workbook-Section 2</a:t>
            </a:r>
            <a:endParaRPr lang="en-GB" dirty="0"/>
          </a:p>
        </p:txBody>
      </p:sp>
      <p:sp>
        <p:nvSpPr>
          <p:cNvPr id="5" name="Slide Number Placeholder 4">
            <a:extLst>
              <a:ext uri="{FF2B5EF4-FFF2-40B4-BE49-F238E27FC236}">
                <a16:creationId xmlns:a16="http://schemas.microsoft.com/office/drawing/2014/main" id="{98006A95-B17D-FE3B-32E5-707310FBA26D}"/>
              </a:ext>
            </a:extLst>
          </p:cNvPr>
          <p:cNvSpPr>
            <a:spLocks noGrp="1"/>
          </p:cNvSpPr>
          <p:nvPr>
            <p:ph type="sldNum" sz="quarter" idx="12"/>
          </p:nvPr>
        </p:nvSpPr>
        <p:spPr/>
        <p:txBody>
          <a:bodyPr/>
          <a:lstStyle/>
          <a:p>
            <a:fld id="{EFC07C4F-4DD7-4452-9CBE-7B4BC77324C7}" type="slidenum">
              <a:rPr lang="en-GB" smtClean="0"/>
              <a:t>17</a:t>
            </a:fld>
            <a:endParaRPr lang="en-GB"/>
          </a:p>
        </p:txBody>
      </p:sp>
      <p:pic>
        <p:nvPicPr>
          <p:cNvPr id="13" name="Picture 12">
            <a:extLst>
              <a:ext uri="{FF2B5EF4-FFF2-40B4-BE49-F238E27FC236}">
                <a16:creationId xmlns:a16="http://schemas.microsoft.com/office/drawing/2014/main" id="{A3A95749-F719-259F-4AC0-3F27526763C1}"/>
              </a:ext>
            </a:extLst>
          </p:cNvPr>
          <p:cNvPicPr>
            <a:picLocks noChangeAspect="1"/>
          </p:cNvPicPr>
          <p:nvPr/>
        </p:nvPicPr>
        <p:blipFill>
          <a:blip r:embed="rId4"/>
          <a:stretch>
            <a:fillRect/>
          </a:stretch>
        </p:blipFill>
        <p:spPr>
          <a:xfrm>
            <a:off x="5284403" y="5962895"/>
            <a:ext cx="1384957" cy="1564106"/>
          </a:xfrm>
          <a:prstGeom prst="rect">
            <a:avLst/>
          </a:prstGeom>
        </p:spPr>
      </p:pic>
      <p:sp>
        <p:nvSpPr>
          <p:cNvPr id="14" name="Title 1">
            <a:extLst>
              <a:ext uri="{FF2B5EF4-FFF2-40B4-BE49-F238E27FC236}">
                <a16:creationId xmlns:a16="http://schemas.microsoft.com/office/drawing/2014/main" id="{750791D4-B5FB-8161-A5C9-55B869F9C530}"/>
              </a:ext>
            </a:extLst>
          </p:cNvPr>
          <p:cNvSpPr txBox="1">
            <a:spLocks/>
          </p:cNvSpPr>
          <p:nvPr/>
        </p:nvSpPr>
        <p:spPr>
          <a:xfrm>
            <a:off x="228498" y="5582094"/>
            <a:ext cx="5402013" cy="527403"/>
          </a:xfrm>
          <a:prstGeom prst="rect">
            <a:avLst/>
          </a:prstGeom>
        </p:spPr>
        <p:txBody>
          <a:bodyPr vert="horz" lIns="91440" tIns="45720" rIns="91440" bIns="45720" rtlCol="0" anchor="ctr">
            <a:normAutofit fontScale="975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GB" sz="2800" b="1" i="1" dirty="0"/>
              <a:t>Emotion walk</a:t>
            </a:r>
          </a:p>
        </p:txBody>
      </p:sp>
      <p:sp>
        <p:nvSpPr>
          <p:cNvPr id="15" name="TextBox 14">
            <a:extLst>
              <a:ext uri="{FF2B5EF4-FFF2-40B4-BE49-F238E27FC236}">
                <a16:creationId xmlns:a16="http://schemas.microsoft.com/office/drawing/2014/main" id="{FD38B25D-8CE2-A0D0-611D-19C702B30D51}"/>
              </a:ext>
            </a:extLst>
          </p:cNvPr>
          <p:cNvSpPr txBox="1"/>
          <p:nvPr/>
        </p:nvSpPr>
        <p:spPr>
          <a:xfrm>
            <a:off x="248072" y="6465171"/>
            <a:ext cx="6349280" cy="2123658"/>
          </a:xfrm>
          <a:prstGeom prst="rect">
            <a:avLst/>
          </a:prstGeom>
          <a:noFill/>
        </p:spPr>
        <p:txBody>
          <a:bodyPr wrap="square">
            <a:spAutoFit/>
          </a:bodyPr>
          <a:lstStyle/>
          <a:p>
            <a:r>
              <a:rPr lang="en-GB" sz="1200" dirty="0"/>
              <a:t>How did it feel to express different emotions through your body language?</a:t>
            </a:r>
          </a:p>
          <a:p>
            <a:endParaRPr lang="en-GB" sz="1200" dirty="0"/>
          </a:p>
          <a:p>
            <a:endParaRPr lang="en-GB" sz="1200" dirty="0"/>
          </a:p>
          <a:p>
            <a:r>
              <a:rPr lang="en-GB" sz="1200" dirty="0"/>
              <a:t>Did you find some emotions easier to express than others? Why?</a:t>
            </a:r>
          </a:p>
          <a:p>
            <a:endParaRPr lang="en-GB" sz="1200" dirty="0"/>
          </a:p>
          <a:p>
            <a:endParaRPr lang="en-GB" sz="1200" dirty="0"/>
          </a:p>
          <a:p>
            <a:r>
              <a:rPr lang="en-GB" sz="1200" dirty="0"/>
              <a:t>What types of movements and facial expressions did you use to portray the emotions effectively?</a:t>
            </a:r>
          </a:p>
          <a:p>
            <a:endParaRPr lang="en-GB" sz="1200" dirty="0"/>
          </a:p>
          <a:p>
            <a:endParaRPr lang="en-GB" sz="1200" dirty="0"/>
          </a:p>
          <a:p>
            <a:r>
              <a:rPr lang="en-GB" sz="1200" dirty="0"/>
              <a:t>How did the Emotion Walk help you understand the importance of body language in conveying emotions?</a:t>
            </a:r>
          </a:p>
        </p:txBody>
      </p:sp>
      <p:pic>
        <p:nvPicPr>
          <p:cNvPr id="6" name="Picture 5">
            <a:extLst>
              <a:ext uri="{FF2B5EF4-FFF2-40B4-BE49-F238E27FC236}">
                <a16:creationId xmlns:a16="http://schemas.microsoft.com/office/drawing/2014/main" id="{25A585DB-48A8-040D-BAD9-B4441FB33BB9}"/>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6271817" y="9183397"/>
            <a:ext cx="486743" cy="527403"/>
          </a:xfrm>
          <a:prstGeom prst="rect">
            <a:avLst/>
          </a:prstGeom>
        </p:spPr>
      </p:pic>
    </p:spTree>
    <p:extLst>
      <p:ext uri="{BB962C8B-B14F-4D97-AF65-F5344CB8AC3E}">
        <p14:creationId xmlns:p14="http://schemas.microsoft.com/office/powerpoint/2010/main" val="9328770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EC48FB-3E7C-6A9C-F0D3-D2EF6CFFC019}"/>
              </a:ext>
            </a:extLst>
          </p:cNvPr>
          <p:cNvSpPr>
            <a:spLocks noGrp="1"/>
          </p:cNvSpPr>
          <p:nvPr>
            <p:ph type="title"/>
          </p:nvPr>
        </p:nvSpPr>
        <p:spPr>
          <a:xfrm>
            <a:off x="260648" y="1064568"/>
            <a:ext cx="5915025" cy="527403"/>
          </a:xfrm>
        </p:spPr>
        <p:txBody>
          <a:bodyPr>
            <a:normAutofit fontScale="90000"/>
          </a:bodyPr>
          <a:lstStyle/>
          <a:p>
            <a:r>
              <a:rPr lang="en-GB" b="1" i="1" dirty="0"/>
              <a:t>Silent stories – Set A</a:t>
            </a:r>
          </a:p>
        </p:txBody>
      </p:sp>
      <p:sp>
        <p:nvSpPr>
          <p:cNvPr id="3" name="Date Placeholder 2">
            <a:extLst>
              <a:ext uri="{FF2B5EF4-FFF2-40B4-BE49-F238E27FC236}">
                <a16:creationId xmlns:a16="http://schemas.microsoft.com/office/drawing/2014/main" id="{F671833C-A133-D3C5-7E2B-2CDEDCDFFAAE}"/>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72811668-1CE4-5389-7312-90F5E6C970CB}"/>
              </a:ext>
            </a:extLst>
          </p:cNvPr>
          <p:cNvSpPr>
            <a:spLocks noGrp="1"/>
          </p:cNvSpPr>
          <p:nvPr>
            <p:ph type="ftr" sz="quarter" idx="11"/>
          </p:nvPr>
        </p:nvSpPr>
        <p:spPr>
          <a:xfrm>
            <a:off x="1808822" y="9181402"/>
            <a:ext cx="2700298" cy="527403"/>
          </a:xfrm>
        </p:spPr>
        <p:txBody>
          <a:bodyPr/>
          <a:lstStyle/>
          <a:p>
            <a:r>
              <a:rPr lang="en-US" dirty="0" smtClean="0"/>
              <a:t>ESB-RES-C193 </a:t>
            </a:r>
          </a:p>
          <a:p>
            <a:r>
              <a:rPr lang="en-US" dirty="0" smtClean="0"/>
              <a:t>L1G2-Speech to Connect-Learner Workbook-Section 2</a:t>
            </a:r>
            <a:endParaRPr lang="en-GB" dirty="0"/>
          </a:p>
        </p:txBody>
      </p:sp>
      <p:sp>
        <p:nvSpPr>
          <p:cNvPr id="5" name="Slide Number Placeholder 4">
            <a:extLst>
              <a:ext uri="{FF2B5EF4-FFF2-40B4-BE49-F238E27FC236}">
                <a16:creationId xmlns:a16="http://schemas.microsoft.com/office/drawing/2014/main" id="{4FBD0817-86A6-0FEE-847E-6F1465AA127D}"/>
              </a:ext>
            </a:extLst>
          </p:cNvPr>
          <p:cNvSpPr>
            <a:spLocks noGrp="1"/>
          </p:cNvSpPr>
          <p:nvPr>
            <p:ph type="sldNum" sz="quarter" idx="12"/>
          </p:nvPr>
        </p:nvSpPr>
        <p:spPr/>
        <p:txBody>
          <a:bodyPr/>
          <a:lstStyle/>
          <a:p>
            <a:fld id="{EFC07C4F-4DD7-4452-9CBE-7B4BC77324C7}" type="slidenum">
              <a:rPr lang="en-GB" smtClean="0"/>
              <a:t>18</a:t>
            </a:fld>
            <a:endParaRPr lang="en-GB"/>
          </a:p>
        </p:txBody>
      </p:sp>
      <p:grpSp>
        <p:nvGrpSpPr>
          <p:cNvPr id="10" name="Group 9">
            <a:extLst>
              <a:ext uri="{FF2B5EF4-FFF2-40B4-BE49-F238E27FC236}">
                <a16:creationId xmlns:a16="http://schemas.microsoft.com/office/drawing/2014/main" id="{21088BF9-931A-2F72-E83C-5D21C35F4CF7}"/>
              </a:ext>
            </a:extLst>
          </p:cNvPr>
          <p:cNvGrpSpPr/>
          <p:nvPr/>
        </p:nvGrpSpPr>
        <p:grpSpPr>
          <a:xfrm rot="16200000">
            <a:off x="-231376" y="2942620"/>
            <a:ext cx="7320751" cy="4855728"/>
            <a:chOff x="965828" y="1437450"/>
            <a:chExt cx="7320751" cy="4855728"/>
          </a:xfrm>
        </p:grpSpPr>
        <p:pic>
          <p:nvPicPr>
            <p:cNvPr id="6" name="Picture 5">
              <a:extLst>
                <a:ext uri="{FF2B5EF4-FFF2-40B4-BE49-F238E27FC236}">
                  <a16:creationId xmlns:a16="http://schemas.microsoft.com/office/drawing/2014/main" id="{378DCD14-C19D-6628-D08C-99A2F47DFB8A}"/>
                </a:ext>
              </a:extLst>
            </p:cNvPr>
            <p:cNvPicPr>
              <a:picLocks noChangeAspect="1"/>
            </p:cNvPicPr>
            <p:nvPr/>
          </p:nvPicPr>
          <p:blipFill>
            <a:blip r:embed="rId2"/>
            <a:stretch>
              <a:fillRect/>
            </a:stretch>
          </p:blipFill>
          <p:spPr>
            <a:xfrm>
              <a:off x="968576" y="1451043"/>
              <a:ext cx="3609975" cy="2371725"/>
            </a:xfrm>
            <a:prstGeom prst="rect">
              <a:avLst/>
            </a:prstGeom>
          </p:spPr>
        </p:pic>
        <p:pic>
          <p:nvPicPr>
            <p:cNvPr id="7" name="Picture 6">
              <a:extLst>
                <a:ext uri="{FF2B5EF4-FFF2-40B4-BE49-F238E27FC236}">
                  <a16:creationId xmlns:a16="http://schemas.microsoft.com/office/drawing/2014/main" id="{FED473F2-A468-390C-3080-CEF644D9C880}"/>
                </a:ext>
              </a:extLst>
            </p:cNvPr>
            <p:cNvPicPr>
              <a:picLocks noChangeAspect="1"/>
            </p:cNvPicPr>
            <p:nvPr/>
          </p:nvPicPr>
          <p:blipFill>
            <a:blip r:embed="rId3"/>
            <a:stretch>
              <a:fillRect/>
            </a:stretch>
          </p:blipFill>
          <p:spPr>
            <a:xfrm>
              <a:off x="4676604" y="1437450"/>
              <a:ext cx="3609975" cy="2370633"/>
            </a:xfrm>
            <a:prstGeom prst="rect">
              <a:avLst/>
            </a:prstGeom>
          </p:spPr>
        </p:pic>
        <p:pic>
          <p:nvPicPr>
            <p:cNvPr id="8" name="Picture 7">
              <a:extLst>
                <a:ext uri="{FF2B5EF4-FFF2-40B4-BE49-F238E27FC236}">
                  <a16:creationId xmlns:a16="http://schemas.microsoft.com/office/drawing/2014/main" id="{4242346B-194C-656F-AB44-AA144713E9DE}"/>
                </a:ext>
              </a:extLst>
            </p:cNvPr>
            <p:cNvPicPr>
              <a:picLocks noChangeAspect="1"/>
            </p:cNvPicPr>
            <p:nvPr/>
          </p:nvPicPr>
          <p:blipFill>
            <a:blip r:embed="rId4"/>
            <a:stretch>
              <a:fillRect/>
            </a:stretch>
          </p:blipFill>
          <p:spPr>
            <a:xfrm>
              <a:off x="965828" y="3891403"/>
              <a:ext cx="3609642" cy="2370634"/>
            </a:xfrm>
            <a:prstGeom prst="rect">
              <a:avLst/>
            </a:prstGeom>
          </p:spPr>
        </p:pic>
        <p:pic>
          <p:nvPicPr>
            <p:cNvPr id="9" name="Picture 8">
              <a:extLst>
                <a:ext uri="{FF2B5EF4-FFF2-40B4-BE49-F238E27FC236}">
                  <a16:creationId xmlns:a16="http://schemas.microsoft.com/office/drawing/2014/main" id="{BCD255FA-B76C-6956-B237-B55340486B46}"/>
                </a:ext>
              </a:extLst>
            </p:cNvPr>
            <p:cNvPicPr>
              <a:picLocks noChangeAspect="1"/>
            </p:cNvPicPr>
            <p:nvPr/>
          </p:nvPicPr>
          <p:blipFill>
            <a:blip r:embed="rId5"/>
            <a:stretch>
              <a:fillRect/>
            </a:stretch>
          </p:blipFill>
          <p:spPr>
            <a:xfrm>
              <a:off x="4676605" y="3890019"/>
              <a:ext cx="3609642" cy="2403159"/>
            </a:xfrm>
            <a:prstGeom prst="rect">
              <a:avLst/>
            </a:prstGeom>
          </p:spPr>
        </p:pic>
      </p:grpSp>
      <p:pic>
        <p:nvPicPr>
          <p:cNvPr id="11" name="Picture 10">
            <a:extLst>
              <a:ext uri="{FF2B5EF4-FFF2-40B4-BE49-F238E27FC236}">
                <a16:creationId xmlns:a16="http://schemas.microsoft.com/office/drawing/2014/main" id="{C5EB4318-1F17-E93F-4758-61B4FF800D86}"/>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6236623" y="9181401"/>
            <a:ext cx="486743" cy="527403"/>
          </a:xfrm>
          <a:prstGeom prst="rect">
            <a:avLst/>
          </a:prstGeom>
        </p:spPr>
      </p:pic>
    </p:spTree>
    <p:extLst>
      <p:ext uri="{BB962C8B-B14F-4D97-AF65-F5344CB8AC3E}">
        <p14:creationId xmlns:p14="http://schemas.microsoft.com/office/powerpoint/2010/main" val="41646712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1B16E5-A62D-5738-1321-AF4D2703D708}"/>
              </a:ext>
            </a:extLst>
          </p:cNvPr>
          <p:cNvSpPr>
            <a:spLocks noGrp="1"/>
          </p:cNvSpPr>
          <p:nvPr>
            <p:ph type="title"/>
          </p:nvPr>
        </p:nvSpPr>
        <p:spPr>
          <a:xfrm>
            <a:off x="260648" y="1208584"/>
            <a:ext cx="5915025" cy="432043"/>
          </a:xfrm>
        </p:spPr>
        <p:txBody>
          <a:bodyPr>
            <a:normAutofit fontScale="90000"/>
          </a:bodyPr>
          <a:lstStyle/>
          <a:p>
            <a:r>
              <a:rPr lang="en-GB" b="1" i="1" dirty="0"/>
              <a:t>Silent stories – Set B</a:t>
            </a:r>
          </a:p>
        </p:txBody>
      </p:sp>
      <p:sp>
        <p:nvSpPr>
          <p:cNvPr id="3" name="Date Placeholder 2">
            <a:extLst>
              <a:ext uri="{FF2B5EF4-FFF2-40B4-BE49-F238E27FC236}">
                <a16:creationId xmlns:a16="http://schemas.microsoft.com/office/drawing/2014/main" id="{79516135-DD30-AB23-7CDB-9F857E8F9700}"/>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35B525B6-912E-7338-324E-6F5FA4703242}"/>
              </a:ext>
            </a:extLst>
          </p:cNvPr>
          <p:cNvSpPr>
            <a:spLocks noGrp="1"/>
          </p:cNvSpPr>
          <p:nvPr>
            <p:ph type="ftr" sz="quarter" idx="11"/>
          </p:nvPr>
        </p:nvSpPr>
        <p:spPr>
          <a:xfrm>
            <a:off x="1808822" y="9181402"/>
            <a:ext cx="2700298" cy="527403"/>
          </a:xfrm>
        </p:spPr>
        <p:txBody>
          <a:bodyPr/>
          <a:lstStyle/>
          <a:p>
            <a:r>
              <a:rPr lang="en-US" dirty="0" smtClean="0"/>
              <a:t>ESB-RES-C193 </a:t>
            </a:r>
          </a:p>
          <a:p>
            <a:r>
              <a:rPr lang="en-US" dirty="0" smtClean="0"/>
              <a:t>L1G2-Speech to Connect-Learner Workbook-Section 2</a:t>
            </a:r>
            <a:endParaRPr lang="en-GB" dirty="0"/>
          </a:p>
        </p:txBody>
      </p:sp>
      <p:sp>
        <p:nvSpPr>
          <p:cNvPr id="5" name="Slide Number Placeholder 4">
            <a:extLst>
              <a:ext uri="{FF2B5EF4-FFF2-40B4-BE49-F238E27FC236}">
                <a16:creationId xmlns:a16="http://schemas.microsoft.com/office/drawing/2014/main" id="{80A18260-6ECE-CAF1-37BA-51035131A573}"/>
              </a:ext>
            </a:extLst>
          </p:cNvPr>
          <p:cNvSpPr>
            <a:spLocks noGrp="1"/>
          </p:cNvSpPr>
          <p:nvPr>
            <p:ph type="sldNum" sz="quarter" idx="12"/>
          </p:nvPr>
        </p:nvSpPr>
        <p:spPr/>
        <p:txBody>
          <a:bodyPr/>
          <a:lstStyle/>
          <a:p>
            <a:fld id="{EFC07C4F-4DD7-4452-9CBE-7B4BC77324C7}" type="slidenum">
              <a:rPr lang="en-GB" smtClean="0"/>
              <a:t>19</a:t>
            </a:fld>
            <a:endParaRPr lang="en-GB"/>
          </a:p>
        </p:txBody>
      </p:sp>
      <p:grpSp>
        <p:nvGrpSpPr>
          <p:cNvPr id="10" name="Group 9">
            <a:extLst>
              <a:ext uri="{FF2B5EF4-FFF2-40B4-BE49-F238E27FC236}">
                <a16:creationId xmlns:a16="http://schemas.microsoft.com/office/drawing/2014/main" id="{49B0075E-C7BF-5DD1-DE25-A45D9C5A57C0}"/>
              </a:ext>
            </a:extLst>
          </p:cNvPr>
          <p:cNvGrpSpPr/>
          <p:nvPr/>
        </p:nvGrpSpPr>
        <p:grpSpPr>
          <a:xfrm rot="16200000">
            <a:off x="-187079" y="3168481"/>
            <a:ext cx="6984383" cy="4360736"/>
            <a:chOff x="883213" y="1502110"/>
            <a:chExt cx="7560450" cy="4648770"/>
          </a:xfrm>
        </p:grpSpPr>
        <p:pic>
          <p:nvPicPr>
            <p:cNvPr id="6" name="Picture 5">
              <a:extLst>
                <a:ext uri="{FF2B5EF4-FFF2-40B4-BE49-F238E27FC236}">
                  <a16:creationId xmlns:a16="http://schemas.microsoft.com/office/drawing/2014/main" id="{836C4DA2-5773-EC52-A977-CED0DDB6CFDF}"/>
                </a:ext>
              </a:extLst>
            </p:cNvPr>
            <p:cNvPicPr>
              <a:picLocks noChangeAspect="1"/>
            </p:cNvPicPr>
            <p:nvPr/>
          </p:nvPicPr>
          <p:blipFill>
            <a:blip r:embed="rId2"/>
            <a:stretch>
              <a:fillRect/>
            </a:stretch>
          </p:blipFill>
          <p:spPr>
            <a:xfrm>
              <a:off x="883213" y="1502111"/>
              <a:ext cx="3467100" cy="2305050"/>
            </a:xfrm>
            <a:prstGeom prst="rect">
              <a:avLst/>
            </a:prstGeom>
          </p:spPr>
        </p:pic>
        <p:pic>
          <p:nvPicPr>
            <p:cNvPr id="7" name="Picture 6">
              <a:extLst>
                <a:ext uri="{FF2B5EF4-FFF2-40B4-BE49-F238E27FC236}">
                  <a16:creationId xmlns:a16="http://schemas.microsoft.com/office/drawing/2014/main" id="{A6058286-E0E9-03DD-1A8A-B1BBC3BAC29F}"/>
                </a:ext>
              </a:extLst>
            </p:cNvPr>
            <p:cNvPicPr>
              <a:picLocks noChangeAspect="1"/>
            </p:cNvPicPr>
            <p:nvPr/>
          </p:nvPicPr>
          <p:blipFill>
            <a:blip r:embed="rId3"/>
            <a:stretch>
              <a:fillRect/>
            </a:stretch>
          </p:blipFill>
          <p:spPr>
            <a:xfrm>
              <a:off x="4535102" y="1502110"/>
              <a:ext cx="3908561" cy="2305049"/>
            </a:xfrm>
            <a:prstGeom prst="rect">
              <a:avLst/>
            </a:prstGeom>
          </p:spPr>
        </p:pic>
        <p:pic>
          <p:nvPicPr>
            <p:cNvPr id="8" name="Picture 7">
              <a:extLst>
                <a:ext uri="{FF2B5EF4-FFF2-40B4-BE49-F238E27FC236}">
                  <a16:creationId xmlns:a16="http://schemas.microsoft.com/office/drawing/2014/main" id="{1B438FB0-45A6-78C6-4CF5-093BC25F5207}"/>
                </a:ext>
              </a:extLst>
            </p:cNvPr>
            <p:cNvPicPr>
              <a:picLocks noChangeAspect="1"/>
            </p:cNvPicPr>
            <p:nvPr/>
          </p:nvPicPr>
          <p:blipFill rotWithShape="1">
            <a:blip r:embed="rId4"/>
            <a:srcRect b="7484"/>
            <a:stretch/>
          </p:blipFill>
          <p:spPr>
            <a:xfrm>
              <a:off x="883213" y="3906759"/>
              <a:ext cx="3467100" cy="2244121"/>
            </a:xfrm>
            <a:prstGeom prst="rect">
              <a:avLst/>
            </a:prstGeom>
          </p:spPr>
        </p:pic>
        <p:pic>
          <p:nvPicPr>
            <p:cNvPr id="9" name="Picture 8">
              <a:extLst>
                <a:ext uri="{FF2B5EF4-FFF2-40B4-BE49-F238E27FC236}">
                  <a16:creationId xmlns:a16="http://schemas.microsoft.com/office/drawing/2014/main" id="{CE4A0EB1-F1B8-3BF7-7272-E8DB56062537}"/>
                </a:ext>
              </a:extLst>
            </p:cNvPr>
            <p:cNvPicPr>
              <a:picLocks noChangeAspect="1"/>
            </p:cNvPicPr>
            <p:nvPr/>
          </p:nvPicPr>
          <p:blipFill>
            <a:blip r:embed="rId5"/>
            <a:stretch>
              <a:fillRect/>
            </a:stretch>
          </p:blipFill>
          <p:spPr>
            <a:xfrm>
              <a:off x="4535101" y="3913566"/>
              <a:ext cx="3908561" cy="2237314"/>
            </a:xfrm>
            <a:prstGeom prst="rect">
              <a:avLst/>
            </a:prstGeom>
          </p:spPr>
        </p:pic>
      </p:grpSp>
      <p:pic>
        <p:nvPicPr>
          <p:cNvPr id="11" name="Picture 10">
            <a:extLst>
              <a:ext uri="{FF2B5EF4-FFF2-40B4-BE49-F238E27FC236}">
                <a16:creationId xmlns:a16="http://schemas.microsoft.com/office/drawing/2014/main" id="{8006DFCD-4148-7B77-CAAB-EAD19176F55B}"/>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6236623" y="9173762"/>
            <a:ext cx="486743" cy="527403"/>
          </a:xfrm>
          <a:prstGeom prst="rect">
            <a:avLst/>
          </a:prstGeom>
        </p:spPr>
      </p:pic>
    </p:spTree>
    <p:extLst>
      <p:ext uri="{BB962C8B-B14F-4D97-AF65-F5344CB8AC3E}">
        <p14:creationId xmlns:p14="http://schemas.microsoft.com/office/powerpoint/2010/main" val="32137046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smtClean="0"/>
              <a:t>25/01/2024</a:t>
            </a:r>
            <a:endParaRPr lang="en-GB"/>
          </a:p>
        </p:txBody>
      </p:sp>
      <p:sp>
        <p:nvSpPr>
          <p:cNvPr id="4" name="Footer Placeholder 3"/>
          <p:cNvSpPr>
            <a:spLocks noGrp="1"/>
          </p:cNvSpPr>
          <p:nvPr>
            <p:ph type="ftr" sz="quarter" idx="11"/>
          </p:nvPr>
        </p:nvSpPr>
        <p:spPr>
          <a:xfrm>
            <a:off x="1808822" y="9181402"/>
            <a:ext cx="2731411" cy="527403"/>
          </a:xfrm>
        </p:spPr>
        <p:txBody>
          <a:bodyPr/>
          <a:lstStyle/>
          <a:p>
            <a:r>
              <a:rPr lang="en-US" dirty="0"/>
              <a:t>ESB-RES-C193 </a:t>
            </a:r>
          </a:p>
          <a:p>
            <a:r>
              <a:rPr lang="en-US" dirty="0"/>
              <a:t>L1G2-Speech to Connect-Learner Workbook-Section 2</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2</a:t>
            </a:fld>
            <a:endParaRPr lang="en-GB"/>
          </a:p>
        </p:txBody>
      </p:sp>
      <p:grpSp>
        <p:nvGrpSpPr>
          <p:cNvPr id="6" name="Group 5">
            <a:extLst>
              <a:ext uri="{FF2B5EF4-FFF2-40B4-BE49-F238E27FC236}">
                <a16:creationId xmlns:a16="http://schemas.microsoft.com/office/drawing/2014/main" id="{5E5C651A-6543-4824-AF35-935D17A1D53E}"/>
              </a:ext>
            </a:extLst>
          </p:cNvPr>
          <p:cNvGrpSpPr/>
          <p:nvPr/>
        </p:nvGrpSpPr>
        <p:grpSpPr>
          <a:xfrm>
            <a:off x="1835444" y="4088904"/>
            <a:ext cx="3168351" cy="2056651"/>
            <a:chOff x="6156176" y="4775069"/>
            <a:chExt cx="2186457" cy="1485478"/>
          </a:xfrm>
        </p:grpSpPr>
        <p:pic>
          <p:nvPicPr>
            <p:cNvPr id="7" name="Picture 6">
              <a:extLst>
                <a:ext uri="{FF2B5EF4-FFF2-40B4-BE49-F238E27FC236}">
                  <a16:creationId xmlns:a16="http://schemas.microsoft.com/office/drawing/2014/main" id="{E1F64AD5-333E-4D27-9C40-576DBC9C092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56176" y="4775069"/>
              <a:ext cx="2186457" cy="1485478"/>
            </a:xfrm>
            <a:prstGeom prst="rect">
              <a:avLst/>
            </a:prstGeom>
          </p:spPr>
        </p:pic>
        <p:sp>
          <p:nvSpPr>
            <p:cNvPr id="8" name="TextBox 7">
              <a:extLst>
                <a:ext uri="{FF2B5EF4-FFF2-40B4-BE49-F238E27FC236}">
                  <a16:creationId xmlns:a16="http://schemas.microsoft.com/office/drawing/2014/main" id="{8BF1BF4B-35B1-4A97-B9C3-930E5B2A78F7}"/>
                </a:ext>
              </a:extLst>
            </p:cNvPr>
            <p:cNvSpPr txBox="1"/>
            <p:nvPr/>
          </p:nvSpPr>
          <p:spPr>
            <a:xfrm>
              <a:off x="6476075" y="4979888"/>
              <a:ext cx="1546657" cy="257308"/>
            </a:xfrm>
            <a:prstGeom prst="rect">
              <a:avLst/>
            </a:prstGeom>
            <a:noFill/>
          </p:spPr>
          <p:txBody>
            <a:bodyPr wrap="square" rtlCol="0">
              <a:spAutoFit/>
            </a:bodyPr>
            <a:lstStyle/>
            <a:p>
              <a:pPr algn="ctr"/>
              <a:endParaRPr lang="en-GB" sz="1400" dirty="0"/>
            </a:p>
          </p:txBody>
        </p:sp>
      </p:grpSp>
      <p:sp>
        <p:nvSpPr>
          <p:cNvPr id="9" name="TextBox 8"/>
          <p:cNvSpPr txBox="1"/>
          <p:nvPr/>
        </p:nvSpPr>
        <p:spPr>
          <a:xfrm>
            <a:off x="2051328" y="4471591"/>
            <a:ext cx="2825035" cy="769441"/>
          </a:xfrm>
          <a:prstGeom prst="rect">
            <a:avLst/>
          </a:prstGeom>
          <a:noFill/>
        </p:spPr>
        <p:txBody>
          <a:bodyPr wrap="square" rtlCol="0">
            <a:spAutoFit/>
          </a:bodyPr>
          <a:lstStyle/>
          <a:p>
            <a:pPr algn="ctr"/>
            <a:r>
              <a:rPr lang="en-GB" sz="4400" b="1" i="1" dirty="0"/>
              <a:t>Section 2</a:t>
            </a:r>
          </a:p>
        </p:txBody>
      </p:sp>
      <p:pic>
        <p:nvPicPr>
          <p:cNvPr id="10" name="Picture 9">
            <a:extLst>
              <a:ext uri="{FF2B5EF4-FFF2-40B4-BE49-F238E27FC236}">
                <a16:creationId xmlns:a16="http://schemas.microsoft.com/office/drawing/2014/main" id="{DDFE5A01-739A-6643-9250-B198A114C307}"/>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6236623" y="9181401"/>
            <a:ext cx="486743" cy="527403"/>
          </a:xfrm>
          <a:prstGeom prst="rect">
            <a:avLst/>
          </a:prstGeom>
        </p:spPr>
      </p:pic>
    </p:spTree>
    <p:extLst>
      <p:ext uri="{BB962C8B-B14F-4D97-AF65-F5344CB8AC3E}">
        <p14:creationId xmlns:p14="http://schemas.microsoft.com/office/powerpoint/2010/main" val="24390764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2CBF21-7336-3E90-2EED-76245849BF6C}"/>
              </a:ext>
            </a:extLst>
          </p:cNvPr>
          <p:cNvSpPr>
            <a:spLocks noGrp="1"/>
          </p:cNvSpPr>
          <p:nvPr>
            <p:ph type="title"/>
          </p:nvPr>
        </p:nvSpPr>
        <p:spPr>
          <a:xfrm>
            <a:off x="260648" y="1064568"/>
            <a:ext cx="5915025" cy="648067"/>
          </a:xfrm>
        </p:spPr>
        <p:txBody>
          <a:bodyPr>
            <a:normAutofit/>
          </a:bodyPr>
          <a:lstStyle/>
          <a:p>
            <a:r>
              <a:rPr lang="en-GB" sz="3000" b="1" i="1" dirty="0"/>
              <a:t>Silent stories - reflection</a:t>
            </a:r>
          </a:p>
        </p:txBody>
      </p:sp>
      <p:sp>
        <p:nvSpPr>
          <p:cNvPr id="3" name="Date Placeholder 2">
            <a:extLst>
              <a:ext uri="{FF2B5EF4-FFF2-40B4-BE49-F238E27FC236}">
                <a16:creationId xmlns:a16="http://schemas.microsoft.com/office/drawing/2014/main" id="{3A5D073C-6B01-26CE-4082-045268475A02}"/>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66ACACC4-3246-78A6-D5B9-456008F6D56C}"/>
              </a:ext>
            </a:extLst>
          </p:cNvPr>
          <p:cNvSpPr>
            <a:spLocks noGrp="1"/>
          </p:cNvSpPr>
          <p:nvPr>
            <p:ph type="ftr" sz="quarter" idx="11"/>
          </p:nvPr>
        </p:nvSpPr>
        <p:spPr>
          <a:xfrm>
            <a:off x="1808822" y="9181402"/>
            <a:ext cx="2700298" cy="527403"/>
          </a:xfrm>
        </p:spPr>
        <p:txBody>
          <a:bodyPr/>
          <a:lstStyle/>
          <a:p>
            <a:r>
              <a:rPr lang="en-US" dirty="0" smtClean="0"/>
              <a:t>ESB-RES-C193 </a:t>
            </a:r>
          </a:p>
          <a:p>
            <a:r>
              <a:rPr lang="en-US" dirty="0" smtClean="0"/>
              <a:t>L1G2-Speech to Connect-Learner Workbook-Section 2</a:t>
            </a:r>
            <a:endParaRPr lang="en-GB" dirty="0"/>
          </a:p>
        </p:txBody>
      </p:sp>
      <p:sp>
        <p:nvSpPr>
          <p:cNvPr id="5" name="Slide Number Placeholder 4">
            <a:extLst>
              <a:ext uri="{FF2B5EF4-FFF2-40B4-BE49-F238E27FC236}">
                <a16:creationId xmlns:a16="http://schemas.microsoft.com/office/drawing/2014/main" id="{2C803C03-FAFD-0BE1-7B02-5A0ABE70C103}"/>
              </a:ext>
            </a:extLst>
          </p:cNvPr>
          <p:cNvSpPr>
            <a:spLocks noGrp="1"/>
          </p:cNvSpPr>
          <p:nvPr>
            <p:ph type="sldNum" sz="quarter" idx="12"/>
          </p:nvPr>
        </p:nvSpPr>
        <p:spPr/>
        <p:txBody>
          <a:bodyPr/>
          <a:lstStyle/>
          <a:p>
            <a:fld id="{EFC07C4F-4DD7-4452-9CBE-7B4BC77324C7}" type="slidenum">
              <a:rPr lang="en-GB" smtClean="0"/>
              <a:t>20</a:t>
            </a:fld>
            <a:endParaRPr lang="en-GB"/>
          </a:p>
        </p:txBody>
      </p:sp>
      <p:sp>
        <p:nvSpPr>
          <p:cNvPr id="6" name="TextBox 5">
            <a:extLst>
              <a:ext uri="{FF2B5EF4-FFF2-40B4-BE49-F238E27FC236}">
                <a16:creationId xmlns:a16="http://schemas.microsoft.com/office/drawing/2014/main" id="{951DFA6D-B411-C9F8-3B16-7C2451CCE926}"/>
              </a:ext>
            </a:extLst>
          </p:cNvPr>
          <p:cNvSpPr txBox="1"/>
          <p:nvPr/>
        </p:nvSpPr>
        <p:spPr>
          <a:xfrm>
            <a:off x="260648" y="1784648"/>
            <a:ext cx="5915025" cy="1938992"/>
          </a:xfrm>
          <a:prstGeom prst="rect">
            <a:avLst/>
          </a:prstGeom>
          <a:noFill/>
        </p:spPr>
        <p:txBody>
          <a:bodyPr wrap="square">
            <a:spAutoFit/>
          </a:bodyPr>
          <a:lstStyle/>
          <a:p>
            <a:pPr marL="342900" indent="-342900">
              <a:buFont typeface="+mj-lt"/>
              <a:buAutoNum type="arabicPeriod"/>
            </a:pPr>
            <a:r>
              <a:rPr lang="en-GB" sz="1200" dirty="0"/>
              <a:t>How did you use nonverbal communication to convey the story?</a:t>
            </a:r>
            <a:br>
              <a:rPr lang="en-GB" sz="1200" dirty="0"/>
            </a:br>
            <a:r>
              <a:rPr lang="en-GB" sz="1200" dirty="0"/>
              <a:t/>
            </a:r>
            <a:br>
              <a:rPr lang="en-GB" sz="1200" dirty="0"/>
            </a:br>
            <a:endParaRPr lang="en-GB" sz="1200" dirty="0"/>
          </a:p>
          <a:p>
            <a:pPr marL="342900" indent="-342900">
              <a:buFont typeface="+mj-lt"/>
              <a:buAutoNum type="arabicPeriod"/>
            </a:pPr>
            <a:r>
              <a:rPr lang="en-GB" sz="1200" dirty="0"/>
              <a:t>What emotions did you focus on, and how did you express them?</a:t>
            </a:r>
            <a:br>
              <a:rPr lang="en-GB" sz="1200" dirty="0"/>
            </a:br>
            <a:r>
              <a:rPr lang="en-GB" sz="1200" dirty="0"/>
              <a:t/>
            </a:r>
            <a:br>
              <a:rPr lang="en-GB" sz="1200" dirty="0"/>
            </a:br>
            <a:endParaRPr lang="en-GB" sz="1200" dirty="0"/>
          </a:p>
          <a:p>
            <a:pPr marL="342900" indent="-342900">
              <a:buFont typeface="+mj-lt"/>
              <a:buAutoNum type="arabicPeriod"/>
            </a:pPr>
            <a:r>
              <a:rPr lang="en-GB" sz="1200" dirty="0"/>
              <a:t>How did the image influence the direction of your story?</a:t>
            </a:r>
            <a:br>
              <a:rPr lang="en-GB" sz="1200" dirty="0"/>
            </a:br>
            <a:r>
              <a:rPr lang="en-GB" sz="1200" dirty="0"/>
              <a:t/>
            </a:r>
            <a:br>
              <a:rPr lang="en-GB" sz="1200" dirty="0"/>
            </a:br>
            <a:endParaRPr lang="en-GB" sz="1200" dirty="0"/>
          </a:p>
          <a:p>
            <a:pPr marL="342900" indent="-342900">
              <a:buFont typeface="+mj-lt"/>
              <a:buAutoNum type="arabicPeriod"/>
            </a:pPr>
            <a:r>
              <a:rPr lang="en-GB" sz="1200" dirty="0"/>
              <a:t>What did you learn about the power of nonverbal communication in storytelling?</a:t>
            </a:r>
          </a:p>
        </p:txBody>
      </p:sp>
      <p:grpSp>
        <p:nvGrpSpPr>
          <p:cNvPr id="9" name="Group 8">
            <a:extLst>
              <a:ext uri="{FF2B5EF4-FFF2-40B4-BE49-F238E27FC236}">
                <a16:creationId xmlns:a16="http://schemas.microsoft.com/office/drawing/2014/main" id="{0967070F-391A-53CB-B998-E6D73FE5CB54}"/>
              </a:ext>
            </a:extLst>
          </p:cNvPr>
          <p:cNvGrpSpPr/>
          <p:nvPr/>
        </p:nvGrpSpPr>
        <p:grpSpPr>
          <a:xfrm>
            <a:off x="4948382" y="1234612"/>
            <a:ext cx="1670527" cy="812029"/>
            <a:chOff x="6438993" y="4963674"/>
            <a:chExt cx="2381479" cy="1377419"/>
          </a:xfrm>
        </p:grpSpPr>
        <p:pic>
          <p:nvPicPr>
            <p:cNvPr id="7" name="Picture 6">
              <a:extLst>
                <a:ext uri="{FF2B5EF4-FFF2-40B4-BE49-F238E27FC236}">
                  <a16:creationId xmlns:a16="http://schemas.microsoft.com/office/drawing/2014/main" id="{672D86E8-123A-C706-194C-8A4D910554A5}"/>
                </a:ext>
              </a:extLst>
            </p:cNvPr>
            <p:cNvPicPr>
              <a:picLocks noChangeAspect="1"/>
            </p:cNvPicPr>
            <p:nvPr/>
          </p:nvPicPr>
          <p:blipFill>
            <a:blip r:embed="rId2"/>
            <a:stretch>
              <a:fillRect/>
            </a:stretch>
          </p:blipFill>
          <p:spPr>
            <a:xfrm>
              <a:off x="6438993" y="4963674"/>
              <a:ext cx="958555" cy="1377419"/>
            </a:xfrm>
            <a:prstGeom prst="rect">
              <a:avLst/>
            </a:prstGeom>
          </p:spPr>
        </p:pic>
        <p:pic>
          <p:nvPicPr>
            <p:cNvPr id="8" name="Picture 7">
              <a:extLst>
                <a:ext uri="{FF2B5EF4-FFF2-40B4-BE49-F238E27FC236}">
                  <a16:creationId xmlns:a16="http://schemas.microsoft.com/office/drawing/2014/main" id="{9B0A596B-8718-0E63-1A84-569362657ACF}"/>
                </a:ext>
              </a:extLst>
            </p:cNvPr>
            <p:cNvPicPr>
              <a:picLocks noChangeAspect="1"/>
            </p:cNvPicPr>
            <p:nvPr/>
          </p:nvPicPr>
          <p:blipFill>
            <a:blip r:embed="rId3"/>
            <a:stretch>
              <a:fillRect/>
            </a:stretch>
          </p:blipFill>
          <p:spPr>
            <a:xfrm>
              <a:off x="7477447" y="5014779"/>
              <a:ext cx="1343025" cy="1133475"/>
            </a:xfrm>
            <a:prstGeom prst="rect">
              <a:avLst/>
            </a:prstGeom>
          </p:spPr>
        </p:pic>
      </p:grpSp>
      <p:sp>
        <p:nvSpPr>
          <p:cNvPr id="10" name="Title 1">
            <a:extLst>
              <a:ext uri="{FF2B5EF4-FFF2-40B4-BE49-F238E27FC236}">
                <a16:creationId xmlns:a16="http://schemas.microsoft.com/office/drawing/2014/main" id="{09C790FA-32C7-8BD8-B3D3-54F612CA54A5}"/>
              </a:ext>
            </a:extLst>
          </p:cNvPr>
          <p:cNvSpPr txBox="1">
            <a:spLocks/>
          </p:cNvSpPr>
          <p:nvPr/>
        </p:nvSpPr>
        <p:spPr>
          <a:xfrm>
            <a:off x="260648" y="4142603"/>
            <a:ext cx="5915025" cy="648067"/>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GB" sz="3000" b="1" i="1" dirty="0"/>
              <a:t>Examples</a:t>
            </a:r>
          </a:p>
        </p:txBody>
      </p:sp>
      <p:graphicFrame>
        <p:nvGraphicFramePr>
          <p:cNvPr id="11" name="Table 11">
            <a:extLst>
              <a:ext uri="{FF2B5EF4-FFF2-40B4-BE49-F238E27FC236}">
                <a16:creationId xmlns:a16="http://schemas.microsoft.com/office/drawing/2014/main" id="{D3AFD938-BE57-2D5C-4E65-05015FA8A969}"/>
              </a:ext>
            </a:extLst>
          </p:cNvPr>
          <p:cNvGraphicFramePr>
            <a:graphicFrameLocks noGrp="1"/>
          </p:cNvGraphicFramePr>
          <p:nvPr>
            <p:extLst>
              <p:ext uri="{D42A27DB-BD31-4B8C-83A1-F6EECF244321}">
                <p14:modId xmlns:p14="http://schemas.microsoft.com/office/powerpoint/2010/main" val="3281221428"/>
              </p:ext>
            </p:extLst>
          </p:nvPr>
        </p:nvGraphicFramePr>
        <p:xfrm>
          <a:off x="376381" y="4808984"/>
          <a:ext cx="6242527" cy="4066920"/>
        </p:xfrm>
        <a:graphic>
          <a:graphicData uri="http://schemas.openxmlformats.org/drawingml/2006/table">
            <a:tbl>
              <a:tblPr firstRow="1" bandRow="1">
                <a:tableStyleId>{5940675A-B579-460E-94D1-54222C63F5DA}</a:tableStyleId>
              </a:tblPr>
              <a:tblGrid>
                <a:gridCol w="820371">
                  <a:extLst>
                    <a:ext uri="{9D8B030D-6E8A-4147-A177-3AD203B41FA5}">
                      <a16:colId xmlns:a16="http://schemas.microsoft.com/office/drawing/2014/main" val="4292504767"/>
                    </a:ext>
                  </a:extLst>
                </a:gridCol>
                <a:gridCol w="2711078">
                  <a:extLst>
                    <a:ext uri="{9D8B030D-6E8A-4147-A177-3AD203B41FA5}">
                      <a16:colId xmlns:a16="http://schemas.microsoft.com/office/drawing/2014/main" val="992200998"/>
                    </a:ext>
                  </a:extLst>
                </a:gridCol>
                <a:gridCol w="2711078">
                  <a:extLst>
                    <a:ext uri="{9D8B030D-6E8A-4147-A177-3AD203B41FA5}">
                      <a16:colId xmlns:a16="http://schemas.microsoft.com/office/drawing/2014/main" val="311422788"/>
                    </a:ext>
                  </a:extLst>
                </a:gridCol>
              </a:tblGrid>
              <a:tr h="370840">
                <a:tc>
                  <a:txBody>
                    <a:bodyPr/>
                    <a:lstStyle/>
                    <a:p>
                      <a:pPr algn="ctr"/>
                      <a:r>
                        <a:rPr lang="en-GB" b="1" i="1" dirty="0"/>
                        <a:t>Example Number</a:t>
                      </a:r>
                    </a:p>
                  </a:txBody>
                  <a:tcPr anchor="ctr"/>
                </a:tc>
                <a:tc>
                  <a:txBody>
                    <a:bodyPr/>
                    <a:lstStyle/>
                    <a:p>
                      <a:pPr algn="ctr"/>
                      <a:r>
                        <a:rPr lang="en-GB" b="1" i="1" dirty="0"/>
                        <a:t>Strengths</a:t>
                      </a:r>
                    </a:p>
                  </a:txBody>
                  <a:tcPr anchor="ctr"/>
                </a:tc>
                <a:tc>
                  <a:txBody>
                    <a:bodyPr/>
                    <a:lstStyle/>
                    <a:p>
                      <a:pPr algn="ctr"/>
                      <a:r>
                        <a:rPr lang="en-GB" b="1" i="1" dirty="0"/>
                        <a:t>Improvements</a:t>
                      </a:r>
                    </a:p>
                  </a:txBody>
                  <a:tcPr anchor="ctr"/>
                </a:tc>
                <a:extLst>
                  <a:ext uri="{0D108BD9-81ED-4DB2-BD59-A6C34878D82A}">
                    <a16:rowId xmlns:a16="http://schemas.microsoft.com/office/drawing/2014/main" val="1079634266"/>
                  </a:ext>
                </a:extLst>
              </a:tr>
              <a:tr h="1188000">
                <a:tc>
                  <a:txBody>
                    <a:bodyPr/>
                    <a:lstStyle/>
                    <a:p>
                      <a:pPr algn="ctr"/>
                      <a:r>
                        <a:rPr lang="en-GB" b="1" dirty="0"/>
                        <a:t>1</a:t>
                      </a:r>
                      <a:endParaRPr lang="en-GB" b="1" i="1" dirty="0"/>
                    </a:p>
                  </a:txBody>
                  <a:tcPr anchor="ct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277615679"/>
                  </a:ext>
                </a:extLst>
              </a:tr>
              <a:tr h="1188000">
                <a:tc>
                  <a:txBody>
                    <a:bodyPr/>
                    <a:lstStyle/>
                    <a:p>
                      <a:pPr algn="ctr"/>
                      <a:r>
                        <a:rPr lang="en-GB" b="1" dirty="0"/>
                        <a:t>2</a:t>
                      </a:r>
                      <a:endParaRPr lang="en-GB" b="1" i="1" dirty="0"/>
                    </a:p>
                  </a:txBody>
                  <a:tcPr anchor="ctr"/>
                </a:tc>
                <a:tc>
                  <a:txBody>
                    <a:bodyPr/>
                    <a:lstStyle/>
                    <a:p>
                      <a:endParaRPr lang="en-GB" dirty="0"/>
                    </a:p>
                  </a:txBody>
                  <a:tcPr/>
                </a:tc>
                <a:tc>
                  <a:txBody>
                    <a:bodyPr/>
                    <a:lstStyle/>
                    <a:p>
                      <a:endParaRPr lang="en-GB"/>
                    </a:p>
                  </a:txBody>
                  <a:tcPr/>
                </a:tc>
                <a:extLst>
                  <a:ext uri="{0D108BD9-81ED-4DB2-BD59-A6C34878D82A}">
                    <a16:rowId xmlns:a16="http://schemas.microsoft.com/office/drawing/2014/main" val="3937714855"/>
                  </a:ext>
                </a:extLst>
              </a:tr>
              <a:tr h="1188000">
                <a:tc>
                  <a:txBody>
                    <a:bodyPr/>
                    <a:lstStyle/>
                    <a:p>
                      <a:pPr algn="ctr"/>
                      <a:r>
                        <a:rPr lang="en-GB" b="1" dirty="0"/>
                        <a:t>3</a:t>
                      </a:r>
                      <a:endParaRPr lang="en-GB" b="1" i="1" dirty="0"/>
                    </a:p>
                  </a:txBody>
                  <a:tcPr anchor="ctr"/>
                </a:tc>
                <a:tc>
                  <a:txBody>
                    <a:bodyPr/>
                    <a:lstStyle/>
                    <a:p>
                      <a:endParaRPr lang="en-GB"/>
                    </a:p>
                  </a:txBody>
                  <a:tcPr/>
                </a:tc>
                <a:tc>
                  <a:txBody>
                    <a:bodyPr/>
                    <a:lstStyle/>
                    <a:p>
                      <a:endParaRPr lang="en-GB" dirty="0"/>
                    </a:p>
                  </a:txBody>
                  <a:tcPr/>
                </a:tc>
                <a:extLst>
                  <a:ext uri="{0D108BD9-81ED-4DB2-BD59-A6C34878D82A}">
                    <a16:rowId xmlns:a16="http://schemas.microsoft.com/office/drawing/2014/main" val="4103893728"/>
                  </a:ext>
                </a:extLst>
              </a:tr>
            </a:tbl>
          </a:graphicData>
        </a:graphic>
      </p:graphicFrame>
      <p:pic>
        <p:nvPicPr>
          <p:cNvPr id="12" name="Picture 11">
            <a:extLst>
              <a:ext uri="{FF2B5EF4-FFF2-40B4-BE49-F238E27FC236}">
                <a16:creationId xmlns:a16="http://schemas.microsoft.com/office/drawing/2014/main" id="{8B2725AF-B1AF-091C-2066-C38B2F0627A5}"/>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6245042" y="9181401"/>
            <a:ext cx="486743" cy="527403"/>
          </a:xfrm>
          <a:prstGeom prst="rect">
            <a:avLst/>
          </a:prstGeom>
        </p:spPr>
      </p:pic>
    </p:spTree>
    <p:extLst>
      <p:ext uri="{BB962C8B-B14F-4D97-AF65-F5344CB8AC3E}">
        <p14:creationId xmlns:p14="http://schemas.microsoft.com/office/powerpoint/2010/main" val="25694676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C3A928-93D0-9207-944B-CDC6494F2A22}"/>
              </a:ext>
            </a:extLst>
          </p:cNvPr>
          <p:cNvSpPr>
            <a:spLocks noGrp="1"/>
          </p:cNvSpPr>
          <p:nvPr>
            <p:ph type="title"/>
          </p:nvPr>
        </p:nvSpPr>
        <p:spPr>
          <a:xfrm>
            <a:off x="297440" y="1064568"/>
            <a:ext cx="5915025" cy="527403"/>
          </a:xfrm>
        </p:spPr>
        <p:txBody>
          <a:bodyPr>
            <a:normAutofit fontScale="90000"/>
          </a:bodyPr>
          <a:lstStyle/>
          <a:p>
            <a:r>
              <a:rPr lang="en-GB" b="1" i="1" dirty="0"/>
              <a:t>Memorisation methods</a:t>
            </a:r>
          </a:p>
        </p:txBody>
      </p:sp>
      <p:sp>
        <p:nvSpPr>
          <p:cNvPr id="3" name="Date Placeholder 2">
            <a:extLst>
              <a:ext uri="{FF2B5EF4-FFF2-40B4-BE49-F238E27FC236}">
                <a16:creationId xmlns:a16="http://schemas.microsoft.com/office/drawing/2014/main" id="{2CEB3192-CB2B-8A63-EF84-1B2862B48DE2}"/>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F18B23F5-279F-52ED-FF3C-B2F78CFB0E3E}"/>
              </a:ext>
            </a:extLst>
          </p:cNvPr>
          <p:cNvSpPr>
            <a:spLocks noGrp="1"/>
          </p:cNvSpPr>
          <p:nvPr>
            <p:ph type="ftr" sz="quarter" idx="11"/>
          </p:nvPr>
        </p:nvSpPr>
        <p:spPr>
          <a:xfrm>
            <a:off x="1808822" y="9181402"/>
            <a:ext cx="2700298" cy="527403"/>
          </a:xfrm>
        </p:spPr>
        <p:txBody>
          <a:bodyPr/>
          <a:lstStyle/>
          <a:p>
            <a:r>
              <a:rPr lang="en-US" dirty="0" smtClean="0"/>
              <a:t>ESB-RES-C193 </a:t>
            </a:r>
          </a:p>
          <a:p>
            <a:r>
              <a:rPr lang="en-US" dirty="0" smtClean="0"/>
              <a:t>L1G2-Speech to Connect-Learner Workbook-Section 2</a:t>
            </a:r>
            <a:endParaRPr lang="en-GB" dirty="0"/>
          </a:p>
        </p:txBody>
      </p:sp>
      <p:sp>
        <p:nvSpPr>
          <p:cNvPr id="5" name="Slide Number Placeholder 4">
            <a:extLst>
              <a:ext uri="{FF2B5EF4-FFF2-40B4-BE49-F238E27FC236}">
                <a16:creationId xmlns:a16="http://schemas.microsoft.com/office/drawing/2014/main" id="{19B6560C-9D52-E540-41D4-C3BC38346CD2}"/>
              </a:ext>
            </a:extLst>
          </p:cNvPr>
          <p:cNvSpPr>
            <a:spLocks noGrp="1"/>
          </p:cNvSpPr>
          <p:nvPr>
            <p:ph type="sldNum" sz="quarter" idx="12"/>
          </p:nvPr>
        </p:nvSpPr>
        <p:spPr/>
        <p:txBody>
          <a:bodyPr/>
          <a:lstStyle/>
          <a:p>
            <a:fld id="{EFC07C4F-4DD7-4452-9CBE-7B4BC77324C7}" type="slidenum">
              <a:rPr lang="en-GB" smtClean="0"/>
              <a:t>21</a:t>
            </a:fld>
            <a:endParaRPr lang="en-GB"/>
          </a:p>
        </p:txBody>
      </p:sp>
      <p:graphicFrame>
        <p:nvGraphicFramePr>
          <p:cNvPr id="6" name="Table 6">
            <a:extLst>
              <a:ext uri="{FF2B5EF4-FFF2-40B4-BE49-F238E27FC236}">
                <a16:creationId xmlns:a16="http://schemas.microsoft.com/office/drawing/2014/main" id="{6D78712C-5AE7-0789-3DA2-AEE04AB6420F}"/>
              </a:ext>
            </a:extLst>
          </p:cNvPr>
          <p:cNvGraphicFramePr>
            <a:graphicFrameLocks noGrp="1"/>
          </p:cNvGraphicFramePr>
          <p:nvPr>
            <p:extLst>
              <p:ext uri="{D42A27DB-BD31-4B8C-83A1-F6EECF244321}">
                <p14:modId xmlns:p14="http://schemas.microsoft.com/office/powerpoint/2010/main" val="2898817592"/>
              </p:ext>
            </p:extLst>
          </p:nvPr>
        </p:nvGraphicFramePr>
        <p:xfrm>
          <a:off x="316021" y="1622562"/>
          <a:ext cx="6228096" cy="2225040"/>
        </p:xfrm>
        <a:graphic>
          <a:graphicData uri="http://schemas.openxmlformats.org/drawingml/2006/table">
            <a:tbl>
              <a:tblPr firstRow="1" bandRow="1">
                <a:tableStyleId>{5940675A-B579-460E-94D1-54222C63F5DA}</a:tableStyleId>
              </a:tblPr>
              <a:tblGrid>
                <a:gridCol w="3114048">
                  <a:extLst>
                    <a:ext uri="{9D8B030D-6E8A-4147-A177-3AD203B41FA5}">
                      <a16:colId xmlns:a16="http://schemas.microsoft.com/office/drawing/2014/main" val="2804244177"/>
                    </a:ext>
                  </a:extLst>
                </a:gridCol>
                <a:gridCol w="3114048">
                  <a:extLst>
                    <a:ext uri="{9D8B030D-6E8A-4147-A177-3AD203B41FA5}">
                      <a16:colId xmlns:a16="http://schemas.microsoft.com/office/drawing/2014/main" val="3050033023"/>
                    </a:ext>
                  </a:extLst>
                </a:gridCol>
              </a:tblGrid>
              <a:tr h="370840">
                <a:tc>
                  <a:txBody>
                    <a:bodyPr/>
                    <a:lstStyle/>
                    <a:p>
                      <a:r>
                        <a:rPr lang="en-GB" sz="1200" dirty="0"/>
                        <a:t>Read aloud</a:t>
                      </a:r>
                    </a:p>
                  </a:txBody>
                  <a:tcPr anchor="ctr">
                    <a:solidFill>
                      <a:srgbClr val="C2D721">
                        <a:alpha val="30000"/>
                      </a:srgbClr>
                    </a:solidFill>
                  </a:tcPr>
                </a:tc>
                <a:tc>
                  <a:txBody>
                    <a:bodyPr/>
                    <a:lstStyle/>
                    <a:p>
                      <a:r>
                        <a:rPr lang="en-GB" sz="1200" dirty="0"/>
                        <a:t>Break it down</a:t>
                      </a:r>
                    </a:p>
                  </a:txBody>
                  <a:tcPr anchor="ctr">
                    <a:solidFill>
                      <a:srgbClr val="FBD004">
                        <a:alpha val="30000"/>
                      </a:srgbClr>
                    </a:solidFill>
                  </a:tcPr>
                </a:tc>
                <a:extLst>
                  <a:ext uri="{0D108BD9-81ED-4DB2-BD59-A6C34878D82A}">
                    <a16:rowId xmlns:a16="http://schemas.microsoft.com/office/drawing/2014/main" val="1144988148"/>
                  </a:ext>
                </a:extLst>
              </a:tr>
              <a:tr h="370840">
                <a:tc>
                  <a:txBody>
                    <a:bodyPr/>
                    <a:lstStyle/>
                    <a:p>
                      <a:r>
                        <a:rPr lang="en-GB" sz="1200" dirty="0"/>
                        <a:t>Understand the meaning</a:t>
                      </a:r>
                    </a:p>
                  </a:txBody>
                  <a:tcPr anchor="ctr">
                    <a:solidFill>
                      <a:srgbClr val="FBD004">
                        <a:alpha val="30000"/>
                      </a:srgbClr>
                    </a:solidFill>
                  </a:tcPr>
                </a:tc>
                <a:tc>
                  <a:txBody>
                    <a:bodyPr/>
                    <a:lstStyle/>
                    <a:p>
                      <a:r>
                        <a:rPr lang="en-GB" sz="1200" dirty="0"/>
                        <a:t>Repeat and recite</a:t>
                      </a:r>
                    </a:p>
                  </a:txBody>
                  <a:tcPr anchor="ctr">
                    <a:solidFill>
                      <a:srgbClr val="C2D721">
                        <a:alpha val="30000"/>
                      </a:srgbClr>
                    </a:solidFill>
                  </a:tcPr>
                </a:tc>
                <a:extLst>
                  <a:ext uri="{0D108BD9-81ED-4DB2-BD59-A6C34878D82A}">
                    <a16:rowId xmlns:a16="http://schemas.microsoft.com/office/drawing/2014/main" val="3570409936"/>
                  </a:ext>
                </a:extLst>
              </a:tr>
              <a:tr h="370840">
                <a:tc>
                  <a:txBody>
                    <a:bodyPr/>
                    <a:lstStyle/>
                    <a:p>
                      <a:r>
                        <a:rPr lang="en-GB" sz="1200" dirty="0"/>
                        <a:t>Look, cover, write/speak, check</a:t>
                      </a:r>
                    </a:p>
                  </a:txBody>
                  <a:tcPr anchor="ctr">
                    <a:solidFill>
                      <a:srgbClr val="C2D721">
                        <a:alpha val="30000"/>
                      </a:srgbClr>
                    </a:solidFill>
                  </a:tcPr>
                </a:tc>
                <a:tc>
                  <a:txBody>
                    <a:bodyPr/>
                    <a:lstStyle/>
                    <a:p>
                      <a:r>
                        <a:rPr lang="en-GB" sz="1200" dirty="0"/>
                        <a:t>Record and listen</a:t>
                      </a:r>
                    </a:p>
                  </a:txBody>
                  <a:tcPr anchor="ctr">
                    <a:solidFill>
                      <a:srgbClr val="FBD004">
                        <a:alpha val="30000"/>
                      </a:srgbClr>
                    </a:solidFill>
                  </a:tcPr>
                </a:tc>
                <a:extLst>
                  <a:ext uri="{0D108BD9-81ED-4DB2-BD59-A6C34878D82A}">
                    <a16:rowId xmlns:a16="http://schemas.microsoft.com/office/drawing/2014/main" val="2580851766"/>
                  </a:ext>
                </a:extLst>
              </a:tr>
              <a:tr h="370840">
                <a:tc>
                  <a:txBody>
                    <a:bodyPr/>
                    <a:lstStyle/>
                    <a:p>
                      <a:r>
                        <a:rPr lang="en-GB" sz="1200" dirty="0"/>
                        <a:t>Highlight key words</a:t>
                      </a:r>
                    </a:p>
                  </a:txBody>
                  <a:tcPr anchor="ctr">
                    <a:solidFill>
                      <a:srgbClr val="FBD004">
                        <a:alpha val="30000"/>
                      </a:srgbClr>
                    </a:solidFill>
                  </a:tcPr>
                </a:tc>
                <a:tc>
                  <a:txBody>
                    <a:bodyPr/>
                    <a:lstStyle/>
                    <a:p>
                      <a:r>
                        <a:rPr lang="en-GB" sz="1200" dirty="0"/>
                        <a:t>Visualise scenes</a:t>
                      </a:r>
                    </a:p>
                  </a:txBody>
                  <a:tcPr anchor="ctr">
                    <a:solidFill>
                      <a:srgbClr val="C2D721">
                        <a:alpha val="30000"/>
                      </a:srgbClr>
                    </a:solidFill>
                  </a:tcPr>
                </a:tc>
                <a:extLst>
                  <a:ext uri="{0D108BD9-81ED-4DB2-BD59-A6C34878D82A}">
                    <a16:rowId xmlns:a16="http://schemas.microsoft.com/office/drawing/2014/main" val="2597726880"/>
                  </a:ext>
                </a:extLst>
              </a:tr>
              <a:tr h="370840">
                <a:tc>
                  <a:txBody>
                    <a:bodyPr/>
                    <a:lstStyle/>
                    <a:p>
                      <a:r>
                        <a:rPr lang="en-GB" sz="1200" dirty="0"/>
                        <a:t>Focus on emotions</a:t>
                      </a:r>
                    </a:p>
                  </a:txBody>
                  <a:tcPr anchor="ctr">
                    <a:solidFill>
                      <a:srgbClr val="C2D721">
                        <a:alpha val="30000"/>
                      </a:srgbClr>
                    </a:solidFill>
                  </a:tcPr>
                </a:tc>
                <a:tc>
                  <a:txBody>
                    <a:bodyPr/>
                    <a:lstStyle/>
                    <a:p>
                      <a:r>
                        <a:rPr lang="en-GB" sz="1200" dirty="0"/>
                        <a:t>Rehearse in different settings</a:t>
                      </a:r>
                    </a:p>
                  </a:txBody>
                  <a:tcPr anchor="ctr">
                    <a:solidFill>
                      <a:srgbClr val="FBD004">
                        <a:alpha val="30000"/>
                      </a:srgbClr>
                    </a:solidFill>
                  </a:tcPr>
                </a:tc>
                <a:extLst>
                  <a:ext uri="{0D108BD9-81ED-4DB2-BD59-A6C34878D82A}">
                    <a16:rowId xmlns:a16="http://schemas.microsoft.com/office/drawing/2014/main" val="3581583702"/>
                  </a:ext>
                </a:extLst>
              </a:tr>
              <a:tr h="370840">
                <a:tc>
                  <a:txBody>
                    <a:bodyPr/>
                    <a:lstStyle/>
                    <a:p>
                      <a:r>
                        <a:rPr lang="en-GB" sz="1200" dirty="0"/>
                        <a:t>Create gestures</a:t>
                      </a:r>
                    </a:p>
                  </a:txBody>
                  <a:tcPr anchor="ctr">
                    <a:solidFill>
                      <a:srgbClr val="FBD004">
                        <a:alpha val="30000"/>
                      </a:srgbClr>
                    </a:solidFill>
                  </a:tcPr>
                </a:tc>
                <a:tc>
                  <a:txBody>
                    <a:bodyPr/>
                    <a:lstStyle/>
                    <a:p>
                      <a:r>
                        <a:rPr lang="en-GB" sz="1200" dirty="0"/>
                        <a:t>Recite in reverse</a:t>
                      </a:r>
                    </a:p>
                  </a:txBody>
                  <a:tcPr anchor="ctr">
                    <a:solidFill>
                      <a:srgbClr val="C2D721">
                        <a:alpha val="30000"/>
                      </a:srgbClr>
                    </a:solidFill>
                  </a:tcPr>
                </a:tc>
                <a:extLst>
                  <a:ext uri="{0D108BD9-81ED-4DB2-BD59-A6C34878D82A}">
                    <a16:rowId xmlns:a16="http://schemas.microsoft.com/office/drawing/2014/main" val="1008575277"/>
                  </a:ext>
                </a:extLst>
              </a:tr>
            </a:tbl>
          </a:graphicData>
        </a:graphic>
      </p:graphicFrame>
      <p:sp>
        <p:nvSpPr>
          <p:cNvPr id="9" name="Rectangle 8">
            <a:extLst>
              <a:ext uri="{FF2B5EF4-FFF2-40B4-BE49-F238E27FC236}">
                <a16:creationId xmlns:a16="http://schemas.microsoft.com/office/drawing/2014/main" id="{E46FCB8C-6A04-FD3E-53D0-1854271B12A2}"/>
              </a:ext>
            </a:extLst>
          </p:cNvPr>
          <p:cNvSpPr/>
          <p:nvPr/>
        </p:nvSpPr>
        <p:spPr>
          <a:xfrm>
            <a:off x="297440" y="4016896"/>
            <a:ext cx="3131560" cy="2160240"/>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sz="1100" i="1" dirty="0"/>
              <a:t>Previous experiences of memorisation</a:t>
            </a:r>
          </a:p>
        </p:txBody>
      </p:sp>
      <p:sp>
        <p:nvSpPr>
          <p:cNvPr id="10" name="Rectangle 9">
            <a:extLst>
              <a:ext uri="{FF2B5EF4-FFF2-40B4-BE49-F238E27FC236}">
                <a16:creationId xmlns:a16="http://schemas.microsoft.com/office/drawing/2014/main" id="{B456623A-36EB-37CA-33EB-98C423FBAAE3}"/>
              </a:ext>
            </a:extLst>
          </p:cNvPr>
          <p:cNvSpPr/>
          <p:nvPr/>
        </p:nvSpPr>
        <p:spPr>
          <a:xfrm>
            <a:off x="3428236" y="4016896"/>
            <a:ext cx="3131560" cy="2160240"/>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sz="1100" i="1" dirty="0"/>
              <a:t>Strengths and Weaknesses</a:t>
            </a:r>
          </a:p>
        </p:txBody>
      </p:sp>
      <p:sp>
        <p:nvSpPr>
          <p:cNvPr id="11" name="Rectangle 10">
            <a:extLst>
              <a:ext uri="{FF2B5EF4-FFF2-40B4-BE49-F238E27FC236}">
                <a16:creationId xmlns:a16="http://schemas.microsoft.com/office/drawing/2014/main" id="{4C3A523F-D983-9125-E0B3-8B0600A39BC5}"/>
              </a:ext>
            </a:extLst>
          </p:cNvPr>
          <p:cNvSpPr/>
          <p:nvPr/>
        </p:nvSpPr>
        <p:spPr>
          <a:xfrm>
            <a:off x="297440" y="6177136"/>
            <a:ext cx="3131560" cy="2160240"/>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sz="1100" i="1" dirty="0"/>
              <a:t>Personal barriers to success</a:t>
            </a:r>
          </a:p>
        </p:txBody>
      </p:sp>
      <p:sp>
        <p:nvSpPr>
          <p:cNvPr id="12" name="Rectangle 11">
            <a:extLst>
              <a:ext uri="{FF2B5EF4-FFF2-40B4-BE49-F238E27FC236}">
                <a16:creationId xmlns:a16="http://schemas.microsoft.com/office/drawing/2014/main" id="{255BF07A-CBB8-0FDD-4E6C-6A665CA124E3}"/>
              </a:ext>
            </a:extLst>
          </p:cNvPr>
          <p:cNvSpPr/>
          <p:nvPr/>
        </p:nvSpPr>
        <p:spPr>
          <a:xfrm>
            <a:off x="3428236" y="6177136"/>
            <a:ext cx="3131560" cy="2160240"/>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sz="1100" i="1" dirty="0"/>
              <a:t>Tried and tested</a:t>
            </a:r>
          </a:p>
        </p:txBody>
      </p:sp>
      <p:pic>
        <p:nvPicPr>
          <p:cNvPr id="7" name="Picture 6">
            <a:extLst>
              <a:ext uri="{FF2B5EF4-FFF2-40B4-BE49-F238E27FC236}">
                <a16:creationId xmlns:a16="http://schemas.microsoft.com/office/drawing/2014/main" id="{E0041FA1-9777-EBBE-850F-B3CC497B877B}"/>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300745" y="9181401"/>
            <a:ext cx="486743" cy="527403"/>
          </a:xfrm>
          <a:prstGeom prst="rect">
            <a:avLst/>
          </a:prstGeom>
        </p:spPr>
      </p:pic>
    </p:spTree>
    <p:extLst>
      <p:ext uri="{BB962C8B-B14F-4D97-AF65-F5344CB8AC3E}">
        <p14:creationId xmlns:p14="http://schemas.microsoft.com/office/powerpoint/2010/main" val="3733793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E4C9B-F572-4553-868F-071B7E4DF370}"/>
              </a:ext>
            </a:extLst>
          </p:cNvPr>
          <p:cNvSpPr>
            <a:spLocks noGrp="1"/>
          </p:cNvSpPr>
          <p:nvPr>
            <p:ph type="title"/>
          </p:nvPr>
        </p:nvSpPr>
        <p:spPr>
          <a:xfrm>
            <a:off x="260648" y="932434"/>
            <a:ext cx="5915025" cy="648067"/>
          </a:xfrm>
        </p:spPr>
        <p:txBody>
          <a:bodyPr/>
          <a:lstStyle/>
          <a:p>
            <a:r>
              <a:rPr lang="en-GB" b="1" i="1" dirty="0"/>
              <a:t>Self-assessment</a:t>
            </a:r>
          </a:p>
        </p:txBody>
      </p:sp>
      <p:sp>
        <p:nvSpPr>
          <p:cNvPr id="3" name="Date Placeholder 2">
            <a:extLst>
              <a:ext uri="{FF2B5EF4-FFF2-40B4-BE49-F238E27FC236}">
                <a16:creationId xmlns:a16="http://schemas.microsoft.com/office/drawing/2014/main" id="{DA037E23-8190-40C0-A180-B3D5B99A38E5}"/>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E117655-7943-454B-AE7C-4F66A48E4474}"/>
              </a:ext>
            </a:extLst>
          </p:cNvPr>
          <p:cNvSpPr>
            <a:spLocks noGrp="1"/>
          </p:cNvSpPr>
          <p:nvPr>
            <p:ph type="ftr" sz="quarter" idx="11"/>
          </p:nvPr>
        </p:nvSpPr>
        <p:spPr>
          <a:xfrm>
            <a:off x="1808822" y="9181402"/>
            <a:ext cx="2700298" cy="527403"/>
          </a:xfrm>
        </p:spPr>
        <p:txBody>
          <a:bodyPr/>
          <a:lstStyle/>
          <a:p>
            <a:r>
              <a:rPr lang="en-US" dirty="0"/>
              <a:t>ESB-RES-C193 </a:t>
            </a:r>
          </a:p>
          <a:p>
            <a:r>
              <a:rPr lang="en-US" dirty="0"/>
              <a:t>L1G2-Speech to Connect-Learner Workbook-Section 2</a:t>
            </a:r>
            <a:endParaRPr lang="en-GB" dirty="0"/>
          </a:p>
        </p:txBody>
      </p:sp>
      <p:sp>
        <p:nvSpPr>
          <p:cNvPr id="5" name="Slide Number Placeholder 4">
            <a:extLst>
              <a:ext uri="{FF2B5EF4-FFF2-40B4-BE49-F238E27FC236}">
                <a16:creationId xmlns:a16="http://schemas.microsoft.com/office/drawing/2014/main" id="{B79A4187-BA8D-4049-9EDD-B1ECB3D51F24}"/>
              </a:ext>
            </a:extLst>
          </p:cNvPr>
          <p:cNvSpPr>
            <a:spLocks noGrp="1"/>
          </p:cNvSpPr>
          <p:nvPr>
            <p:ph type="sldNum" sz="quarter" idx="12"/>
          </p:nvPr>
        </p:nvSpPr>
        <p:spPr/>
        <p:txBody>
          <a:bodyPr/>
          <a:lstStyle/>
          <a:p>
            <a:fld id="{EFC07C4F-4DD7-4452-9CBE-7B4BC77324C7}" type="slidenum">
              <a:rPr lang="en-GB" smtClean="0"/>
              <a:t>22</a:t>
            </a:fld>
            <a:endParaRPr lang="en-GB"/>
          </a:p>
        </p:txBody>
      </p:sp>
      <p:graphicFrame>
        <p:nvGraphicFramePr>
          <p:cNvPr id="7" name="Table 6">
            <a:extLst>
              <a:ext uri="{FF2B5EF4-FFF2-40B4-BE49-F238E27FC236}">
                <a16:creationId xmlns:a16="http://schemas.microsoft.com/office/drawing/2014/main" id="{D4D04EFD-5A01-4E23-9BB8-7F41ADF11916}"/>
              </a:ext>
            </a:extLst>
          </p:cNvPr>
          <p:cNvGraphicFramePr>
            <a:graphicFrameLocks noGrp="1"/>
          </p:cNvGraphicFramePr>
          <p:nvPr/>
        </p:nvGraphicFramePr>
        <p:xfrm>
          <a:off x="260648" y="1583081"/>
          <a:ext cx="6416341" cy="6288122"/>
        </p:xfrm>
        <a:graphic>
          <a:graphicData uri="http://schemas.openxmlformats.org/drawingml/2006/table">
            <a:tbl>
              <a:tblPr firstRow="1" bandRow="1">
                <a:tableStyleId>{5940675A-B579-460E-94D1-54222C63F5DA}</a:tableStyleId>
              </a:tblPr>
              <a:tblGrid>
                <a:gridCol w="1872208">
                  <a:extLst>
                    <a:ext uri="{9D8B030D-6E8A-4147-A177-3AD203B41FA5}">
                      <a16:colId xmlns:a16="http://schemas.microsoft.com/office/drawing/2014/main" val="787868252"/>
                    </a:ext>
                  </a:extLst>
                </a:gridCol>
                <a:gridCol w="1514711">
                  <a:extLst>
                    <a:ext uri="{9D8B030D-6E8A-4147-A177-3AD203B41FA5}">
                      <a16:colId xmlns:a16="http://schemas.microsoft.com/office/drawing/2014/main" val="3878249721"/>
                    </a:ext>
                  </a:extLst>
                </a:gridCol>
                <a:gridCol w="1514711">
                  <a:extLst>
                    <a:ext uri="{9D8B030D-6E8A-4147-A177-3AD203B41FA5}">
                      <a16:colId xmlns:a16="http://schemas.microsoft.com/office/drawing/2014/main" val="590961038"/>
                    </a:ext>
                  </a:extLst>
                </a:gridCol>
                <a:gridCol w="1514711">
                  <a:extLst>
                    <a:ext uri="{9D8B030D-6E8A-4147-A177-3AD203B41FA5}">
                      <a16:colId xmlns:a16="http://schemas.microsoft.com/office/drawing/2014/main" val="3948152569"/>
                    </a:ext>
                  </a:extLst>
                </a:gridCol>
              </a:tblGrid>
              <a:tr h="527402">
                <a:tc>
                  <a:txBody>
                    <a:bodyPr/>
                    <a:lstStyle/>
                    <a:p>
                      <a:pPr algn="ctr"/>
                      <a:r>
                        <a:rPr lang="en-GB" sz="1200" dirty="0"/>
                        <a:t>Skill</a:t>
                      </a:r>
                    </a:p>
                  </a:txBody>
                  <a:tcPr anchor="ctr"/>
                </a:tc>
                <a:tc>
                  <a:txBody>
                    <a:bodyPr/>
                    <a:lstStyle/>
                    <a:p>
                      <a:pPr algn="ctr"/>
                      <a:r>
                        <a:rPr lang="en-GB" sz="1200" dirty="0"/>
                        <a:t>Not Confident</a:t>
                      </a:r>
                    </a:p>
                  </a:txBody>
                  <a:tcPr anchor="ctr">
                    <a:solidFill>
                      <a:srgbClr val="F4891C"/>
                    </a:solidFill>
                  </a:tcPr>
                </a:tc>
                <a:tc>
                  <a:txBody>
                    <a:bodyPr/>
                    <a:lstStyle/>
                    <a:p>
                      <a:pPr algn="ctr"/>
                      <a:r>
                        <a:rPr lang="en-GB" sz="1200" dirty="0"/>
                        <a:t>Somewhat Confident</a:t>
                      </a:r>
                    </a:p>
                  </a:txBody>
                  <a:tcPr anchor="ctr">
                    <a:solidFill>
                      <a:srgbClr val="FBD109"/>
                    </a:solidFill>
                  </a:tcPr>
                </a:tc>
                <a:tc>
                  <a:txBody>
                    <a:bodyPr/>
                    <a:lstStyle/>
                    <a:p>
                      <a:pPr algn="ctr"/>
                      <a:r>
                        <a:rPr lang="en-GB" sz="1200" dirty="0"/>
                        <a:t>Very Confident</a:t>
                      </a:r>
                    </a:p>
                  </a:txBody>
                  <a:tcPr anchor="ctr">
                    <a:solidFill>
                      <a:srgbClr val="C4D820"/>
                    </a:solidFill>
                  </a:tcPr>
                </a:tc>
                <a:extLst>
                  <a:ext uri="{0D108BD9-81ED-4DB2-BD59-A6C34878D82A}">
                    <a16:rowId xmlns:a16="http://schemas.microsoft.com/office/drawing/2014/main" val="3369953776"/>
                  </a:ext>
                </a:extLst>
              </a:tr>
              <a:tr h="640080">
                <a:tc>
                  <a:txBody>
                    <a:bodyPr/>
                    <a:lstStyle/>
                    <a:p>
                      <a:r>
                        <a:rPr lang="en-GB" sz="1200" dirty="0"/>
                        <a:t>I can give thoughtful explanations</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2791852291"/>
                  </a:ext>
                </a:extLst>
              </a:tr>
              <a:tr h="640080">
                <a:tc>
                  <a:txBody>
                    <a:bodyPr/>
                    <a:lstStyle/>
                    <a:p>
                      <a:r>
                        <a:rPr lang="en-GB" sz="1200" dirty="0"/>
                        <a:t>I can memorise a text</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1393348339"/>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identify the mood or atmosphere of a text</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3334110402"/>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use my voice and body language to show mood or atmosphere</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2092688760"/>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change the pace of my speech </a:t>
                      </a:r>
                      <a:r>
                        <a:rPr lang="en-GB" sz="1200" baseline="0" dirty="0"/>
                        <a:t>for effect</a:t>
                      </a: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2291509949"/>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change the pitch of my speech </a:t>
                      </a:r>
                      <a:r>
                        <a:rPr lang="en-GB" sz="1200" baseline="0" dirty="0"/>
                        <a:t>for effect</a:t>
                      </a: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3460175352"/>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change the pace of my speech </a:t>
                      </a:r>
                      <a:r>
                        <a:rPr lang="en-GB" sz="1200" baseline="0" dirty="0"/>
                        <a:t>for effect</a:t>
                      </a: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2891942772"/>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change the volume of my speech </a:t>
                      </a:r>
                      <a:r>
                        <a:rPr lang="en-GB" sz="1200" baseline="0" dirty="0"/>
                        <a:t>for effect</a:t>
                      </a: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1086216621"/>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use facial expression and body language to communicate meaning</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3834871628"/>
                  </a:ext>
                </a:extLst>
              </a:tr>
            </a:tbl>
          </a:graphicData>
        </a:graphic>
      </p:graphicFrame>
      <p:sp>
        <p:nvSpPr>
          <p:cNvPr id="6" name="TextBox 5">
            <a:extLst>
              <a:ext uri="{FF2B5EF4-FFF2-40B4-BE49-F238E27FC236}">
                <a16:creationId xmlns:a16="http://schemas.microsoft.com/office/drawing/2014/main" id="{A9DDFE75-6E0A-AEAE-9465-71818ED8EE1A}"/>
              </a:ext>
            </a:extLst>
          </p:cNvPr>
          <p:cNvSpPr txBox="1"/>
          <p:nvPr/>
        </p:nvSpPr>
        <p:spPr>
          <a:xfrm>
            <a:off x="260649" y="7977336"/>
            <a:ext cx="6436308" cy="1132058"/>
          </a:xfrm>
          <a:prstGeom prst="rect">
            <a:avLst/>
          </a:prstGeom>
          <a:noFill/>
          <a:ln>
            <a:solidFill>
              <a:schemeClr val="tx1"/>
            </a:solidFill>
          </a:ln>
        </p:spPr>
        <p:txBody>
          <a:bodyPr wrap="square" rtlCol="0">
            <a:spAutoFit/>
          </a:bodyPr>
          <a:lstStyle/>
          <a:p>
            <a:endParaRPr lang="en-GB" dirty="0"/>
          </a:p>
        </p:txBody>
      </p:sp>
      <p:pic>
        <p:nvPicPr>
          <p:cNvPr id="8" name="Picture 7">
            <a:extLst>
              <a:ext uri="{FF2B5EF4-FFF2-40B4-BE49-F238E27FC236}">
                <a16:creationId xmlns:a16="http://schemas.microsoft.com/office/drawing/2014/main" id="{C688196A-0C78-B301-4BA4-959E6FACA481}"/>
              </a:ext>
            </a:extLst>
          </p:cNvPr>
          <p:cNvPicPr>
            <a:picLocks noChangeAspect="1"/>
          </p:cNvPicPr>
          <p:nvPr/>
        </p:nvPicPr>
        <p:blipFill>
          <a:blip r:embed="rId2"/>
          <a:stretch>
            <a:fillRect/>
          </a:stretch>
        </p:blipFill>
        <p:spPr>
          <a:xfrm>
            <a:off x="332656" y="8101282"/>
            <a:ext cx="371539" cy="339993"/>
          </a:xfrm>
          <a:prstGeom prst="rect">
            <a:avLst/>
          </a:prstGeom>
        </p:spPr>
      </p:pic>
      <p:pic>
        <p:nvPicPr>
          <p:cNvPr id="9" name="Picture 8">
            <a:extLst>
              <a:ext uri="{FF2B5EF4-FFF2-40B4-BE49-F238E27FC236}">
                <a16:creationId xmlns:a16="http://schemas.microsoft.com/office/drawing/2014/main" id="{C3DA04B8-9D85-C1B6-94BF-38EC488A79E8}"/>
              </a:ext>
            </a:extLst>
          </p:cNvPr>
          <p:cNvPicPr>
            <a:picLocks noChangeAspect="1"/>
          </p:cNvPicPr>
          <p:nvPr/>
        </p:nvPicPr>
        <p:blipFill>
          <a:blip r:embed="rId3"/>
          <a:stretch>
            <a:fillRect/>
          </a:stretch>
        </p:blipFill>
        <p:spPr>
          <a:xfrm>
            <a:off x="332656" y="8620668"/>
            <a:ext cx="382863" cy="436788"/>
          </a:xfrm>
          <a:prstGeom prst="rect">
            <a:avLst/>
          </a:prstGeom>
        </p:spPr>
      </p:pic>
      <p:pic>
        <p:nvPicPr>
          <p:cNvPr id="10" name="Picture 9">
            <a:extLst>
              <a:ext uri="{FF2B5EF4-FFF2-40B4-BE49-F238E27FC236}">
                <a16:creationId xmlns:a16="http://schemas.microsoft.com/office/drawing/2014/main" id="{7104ACFC-D2D5-AB37-BF81-91F614403566}"/>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6281972" y="9134204"/>
            <a:ext cx="486743" cy="527403"/>
          </a:xfrm>
          <a:prstGeom prst="rect">
            <a:avLst/>
          </a:prstGeom>
        </p:spPr>
      </p:pic>
    </p:spTree>
    <p:extLst>
      <p:ext uri="{BB962C8B-B14F-4D97-AF65-F5344CB8AC3E}">
        <p14:creationId xmlns:p14="http://schemas.microsoft.com/office/powerpoint/2010/main" val="7196265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E45724-DF5D-416E-A095-B37CCD28DE63}"/>
              </a:ext>
            </a:extLst>
          </p:cNvPr>
          <p:cNvSpPr>
            <a:spLocks noGrp="1"/>
          </p:cNvSpPr>
          <p:nvPr>
            <p:ph type="title"/>
          </p:nvPr>
        </p:nvSpPr>
        <p:spPr>
          <a:xfrm>
            <a:off x="471487" y="1568624"/>
            <a:ext cx="5915025" cy="527403"/>
          </a:xfrm>
        </p:spPr>
        <p:txBody>
          <a:bodyPr>
            <a:normAutofit fontScale="90000"/>
          </a:bodyPr>
          <a:lstStyle/>
          <a:p>
            <a:r>
              <a:rPr lang="en-GB" b="1" i="1" dirty="0">
                <a:latin typeface="+mn-lt"/>
              </a:rPr>
              <a:t>Contents</a:t>
            </a:r>
          </a:p>
        </p:txBody>
      </p:sp>
      <p:sp>
        <p:nvSpPr>
          <p:cNvPr id="3" name="Date Placeholder 2">
            <a:extLst>
              <a:ext uri="{FF2B5EF4-FFF2-40B4-BE49-F238E27FC236}">
                <a16:creationId xmlns:a16="http://schemas.microsoft.com/office/drawing/2014/main" id="{E49BFAD8-A9D1-4D71-AEFD-D3606DF615DB}"/>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47319358-C54F-480C-B166-E536E0FE50F1}"/>
              </a:ext>
            </a:extLst>
          </p:cNvPr>
          <p:cNvSpPr>
            <a:spLocks noGrp="1"/>
          </p:cNvSpPr>
          <p:nvPr>
            <p:ph type="ftr" sz="quarter" idx="11"/>
          </p:nvPr>
        </p:nvSpPr>
        <p:spPr>
          <a:xfrm>
            <a:off x="1808822" y="9181402"/>
            <a:ext cx="2700298" cy="527403"/>
          </a:xfrm>
        </p:spPr>
        <p:txBody>
          <a:bodyPr/>
          <a:lstStyle/>
          <a:p>
            <a:r>
              <a:rPr lang="en-US" dirty="0" smtClean="0"/>
              <a:t>ESB-RES-C193 </a:t>
            </a:r>
            <a:endParaRPr lang="en-US" dirty="0"/>
          </a:p>
          <a:p>
            <a:r>
              <a:rPr lang="en-US" dirty="0"/>
              <a:t>L1G2-Speech to Connect-Learner Workbook-Section </a:t>
            </a:r>
            <a:r>
              <a:rPr lang="en-US" dirty="0" smtClean="0"/>
              <a:t>2</a:t>
            </a:r>
            <a:endParaRPr lang="en-GB" dirty="0"/>
          </a:p>
        </p:txBody>
      </p:sp>
      <p:sp>
        <p:nvSpPr>
          <p:cNvPr id="5" name="Slide Number Placeholder 4">
            <a:extLst>
              <a:ext uri="{FF2B5EF4-FFF2-40B4-BE49-F238E27FC236}">
                <a16:creationId xmlns:a16="http://schemas.microsoft.com/office/drawing/2014/main" id="{CA4ABBCF-7B6A-49F7-BBAE-6667F29608F7}"/>
              </a:ext>
            </a:extLst>
          </p:cNvPr>
          <p:cNvSpPr>
            <a:spLocks noGrp="1"/>
          </p:cNvSpPr>
          <p:nvPr>
            <p:ph type="sldNum" sz="quarter" idx="12"/>
          </p:nvPr>
        </p:nvSpPr>
        <p:spPr/>
        <p:txBody>
          <a:bodyPr/>
          <a:lstStyle/>
          <a:p>
            <a:fld id="{EFC07C4F-4DD7-4452-9CBE-7B4BC77324C7}" type="slidenum">
              <a:rPr lang="en-GB" smtClean="0"/>
              <a:t>3</a:t>
            </a:fld>
            <a:endParaRPr lang="en-GB" dirty="0"/>
          </a:p>
        </p:txBody>
      </p:sp>
      <p:graphicFrame>
        <p:nvGraphicFramePr>
          <p:cNvPr id="6" name="Table 6">
            <a:extLst>
              <a:ext uri="{FF2B5EF4-FFF2-40B4-BE49-F238E27FC236}">
                <a16:creationId xmlns:a16="http://schemas.microsoft.com/office/drawing/2014/main" id="{658E65A1-020C-42AF-A62D-582EA7145C16}"/>
              </a:ext>
            </a:extLst>
          </p:cNvPr>
          <p:cNvGraphicFramePr>
            <a:graphicFrameLocks noGrp="1"/>
          </p:cNvGraphicFramePr>
          <p:nvPr>
            <p:extLst>
              <p:ext uri="{D42A27DB-BD31-4B8C-83A1-F6EECF244321}">
                <p14:modId xmlns:p14="http://schemas.microsoft.com/office/powerpoint/2010/main" val="2746946600"/>
              </p:ext>
            </p:extLst>
          </p:nvPr>
        </p:nvGraphicFramePr>
        <p:xfrm>
          <a:off x="548680" y="2216697"/>
          <a:ext cx="5837832" cy="4321980"/>
        </p:xfrm>
        <a:graphic>
          <a:graphicData uri="http://schemas.openxmlformats.org/drawingml/2006/table">
            <a:tbl>
              <a:tblPr firstRow="1" bandRow="1">
                <a:tableStyleId>{EB344D84-9AFB-497E-A393-DC336BA19D2E}</a:tableStyleId>
              </a:tblPr>
              <a:tblGrid>
                <a:gridCol w="5117752">
                  <a:extLst>
                    <a:ext uri="{9D8B030D-6E8A-4147-A177-3AD203B41FA5}">
                      <a16:colId xmlns:a16="http://schemas.microsoft.com/office/drawing/2014/main" val="2086311199"/>
                    </a:ext>
                  </a:extLst>
                </a:gridCol>
                <a:gridCol w="720080">
                  <a:extLst>
                    <a:ext uri="{9D8B030D-6E8A-4147-A177-3AD203B41FA5}">
                      <a16:colId xmlns:a16="http://schemas.microsoft.com/office/drawing/2014/main" val="4226498224"/>
                    </a:ext>
                  </a:extLst>
                </a:gridCol>
              </a:tblGrid>
              <a:tr h="199254">
                <a:tc>
                  <a:txBody>
                    <a:bodyPr/>
                    <a:lstStyle/>
                    <a:p>
                      <a:r>
                        <a:rPr lang="en-GB" sz="1400" b="1" i="1" dirty="0">
                          <a:solidFill>
                            <a:schemeClr val="tx1"/>
                          </a:solidFill>
                        </a:rPr>
                        <a:t>Section 2</a:t>
                      </a:r>
                    </a:p>
                  </a:txBody>
                  <a:tcPr anchor="ctr">
                    <a:solidFill>
                      <a:srgbClr val="BFD455"/>
                    </a:solidFill>
                  </a:tcPr>
                </a:tc>
                <a:tc>
                  <a:txBody>
                    <a:bodyPr/>
                    <a:lstStyle/>
                    <a:p>
                      <a:r>
                        <a:rPr lang="en-GB" sz="1400" b="1" i="1" dirty="0">
                          <a:solidFill>
                            <a:schemeClr val="tx1"/>
                          </a:solidFill>
                        </a:rPr>
                        <a:t>Page</a:t>
                      </a:r>
                    </a:p>
                  </a:txBody>
                  <a:tcPr anchor="ctr">
                    <a:solidFill>
                      <a:srgbClr val="BFD455"/>
                    </a:solidFill>
                  </a:tcPr>
                </a:tc>
                <a:extLst>
                  <a:ext uri="{0D108BD9-81ED-4DB2-BD59-A6C34878D82A}">
                    <a16:rowId xmlns:a16="http://schemas.microsoft.com/office/drawing/2014/main" val="4039913871"/>
                  </a:ext>
                </a:extLst>
              </a:tr>
              <a:tr h="334765">
                <a:tc>
                  <a:txBody>
                    <a:bodyPr/>
                    <a:lstStyle/>
                    <a:p>
                      <a:r>
                        <a:rPr lang="en-GB" sz="1200" b="0" i="1" dirty="0">
                          <a:solidFill>
                            <a:schemeClr val="tx1"/>
                          </a:solidFill>
                        </a:rPr>
                        <a:t>Self-Assessment</a:t>
                      </a:r>
                    </a:p>
                  </a:txBody>
                  <a:tcPr/>
                </a:tc>
                <a:tc>
                  <a:txBody>
                    <a:bodyPr/>
                    <a:lstStyle/>
                    <a:p>
                      <a:r>
                        <a:rPr lang="en-GB" sz="1200" b="0" i="1" dirty="0">
                          <a:solidFill>
                            <a:schemeClr val="tx1"/>
                          </a:solidFill>
                        </a:rPr>
                        <a:t>4</a:t>
                      </a:r>
                    </a:p>
                  </a:txBody>
                  <a:tcPr/>
                </a:tc>
                <a:extLst>
                  <a:ext uri="{0D108BD9-81ED-4DB2-BD59-A6C34878D82A}">
                    <a16:rowId xmlns:a16="http://schemas.microsoft.com/office/drawing/2014/main" val="481516780"/>
                  </a:ext>
                </a:extLst>
              </a:tr>
              <a:tr h="334765">
                <a:tc>
                  <a:txBody>
                    <a:bodyPr/>
                    <a:lstStyle/>
                    <a:p>
                      <a:r>
                        <a:rPr lang="en-GB" sz="1200" b="0" i="1" dirty="0"/>
                        <a:t>What makes a piece ‘good’ to speak by heart</a:t>
                      </a:r>
                      <a:r>
                        <a:rPr lang="en-GB" sz="1200" b="1" i="1" dirty="0"/>
                        <a:t>?</a:t>
                      </a:r>
                      <a:endParaRPr lang="en-GB" sz="1200" b="0" i="1" dirty="0">
                        <a:solidFill>
                          <a:schemeClr val="tx1"/>
                        </a:solidFill>
                      </a:endParaRPr>
                    </a:p>
                  </a:txBody>
                  <a:tcPr/>
                </a:tc>
                <a:tc>
                  <a:txBody>
                    <a:bodyPr/>
                    <a:lstStyle/>
                    <a:p>
                      <a:r>
                        <a:rPr lang="en-GB" sz="1200" b="0" i="1" dirty="0">
                          <a:solidFill>
                            <a:schemeClr val="tx1"/>
                          </a:solidFill>
                        </a:rPr>
                        <a:t>5</a:t>
                      </a:r>
                    </a:p>
                  </a:txBody>
                  <a:tcPr/>
                </a:tc>
                <a:extLst>
                  <a:ext uri="{0D108BD9-81ED-4DB2-BD59-A6C34878D82A}">
                    <a16:rowId xmlns:a16="http://schemas.microsoft.com/office/drawing/2014/main" val="2884626282"/>
                  </a:ext>
                </a:extLst>
              </a:tr>
              <a:tr h="334765">
                <a:tc>
                  <a:txBody>
                    <a:bodyPr/>
                    <a:lstStyle/>
                    <a:p>
                      <a:r>
                        <a:rPr lang="en-GB" sz="1200" b="0" i="1" dirty="0">
                          <a:solidFill>
                            <a:schemeClr val="tx1"/>
                          </a:solidFill>
                        </a:rPr>
                        <a:t>Exploring texts</a:t>
                      </a:r>
                    </a:p>
                  </a:txBody>
                  <a:tcPr/>
                </a:tc>
                <a:tc>
                  <a:txBody>
                    <a:bodyPr/>
                    <a:lstStyle/>
                    <a:p>
                      <a:r>
                        <a:rPr lang="en-GB" sz="1200" b="0" i="1" dirty="0">
                          <a:solidFill>
                            <a:schemeClr val="tx1"/>
                          </a:solidFill>
                        </a:rPr>
                        <a:t>6</a:t>
                      </a:r>
                    </a:p>
                  </a:txBody>
                  <a:tcPr/>
                </a:tc>
                <a:extLst>
                  <a:ext uri="{0D108BD9-81ED-4DB2-BD59-A6C34878D82A}">
                    <a16:rowId xmlns:a16="http://schemas.microsoft.com/office/drawing/2014/main" val="1193783271"/>
                  </a:ext>
                </a:extLst>
              </a:tr>
              <a:tr h="334765">
                <a:tc>
                  <a:txBody>
                    <a:bodyPr/>
                    <a:lstStyle/>
                    <a:p>
                      <a:r>
                        <a:rPr lang="en-GB" sz="1200" b="0" i="1" dirty="0">
                          <a:solidFill>
                            <a:schemeClr val="tx1"/>
                          </a:solidFill>
                        </a:rPr>
                        <a:t>Animal sounds</a:t>
                      </a:r>
                    </a:p>
                  </a:txBody>
                  <a:tcPr/>
                </a:tc>
                <a:tc>
                  <a:txBody>
                    <a:bodyPr/>
                    <a:lstStyle/>
                    <a:p>
                      <a:r>
                        <a:rPr lang="en-GB" sz="1200" b="0" i="1" dirty="0">
                          <a:solidFill>
                            <a:schemeClr val="tx1"/>
                          </a:solidFill>
                        </a:rPr>
                        <a:t>7-10</a:t>
                      </a:r>
                    </a:p>
                  </a:txBody>
                  <a:tcPr/>
                </a:tc>
                <a:extLst>
                  <a:ext uri="{0D108BD9-81ED-4DB2-BD59-A6C34878D82A}">
                    <a16:rowId xmlns:a16="http://schemas.microsoft.com/office/drawing/2014/main" val="3466589278"/>
                  </a:ext>
                </a:extLst>
              </a:tr>
              <a:tr h="334765">
                <a:tc>
                  <a:txBody>
                    <a:bodyPr/>
                    <a:lstStyle/>
                    <a:p>
                      <a:r>
                        <a:rPr lang="en-GB" sz="1200" b="0" i="1" dirty="0">
                          <a:solidFill>
                            <a:schemeClr val="tx1"/>
                          </a:solidFill>
                        </a:rPr>
                        <a:t>Say the shape</a:t>
                      </a:r>
                    </a:p>
                  </a:txBody>
                  <a:tcPr/>
                </a:tc>
                <a:tc>
                  <a:txBody>
                    <a:bodyPr/>
                    <a:lstStyle/>
                    <a:p>
                      <a:r>
                        <a:rPr lang="en-GB" sz="1200" b="0" i="1" dirty="0">
                          <a:solidFill>
                            <a:schemeClr val="tx1"/>
                          </a:solidFill>
                        </a:rPr>
                        <a:t>11-12</a:t>
                      </a:r>
                    </a:p>
                  </a:txBody>
                  <a:tcPr/>
                </a:tc>
                <a:extLst>
                  <a:ext uri="{0D108BD9-81ED-4DB2-BD59-A6C34878D82A}">
                    <a16:rowId xmlns:a16="http://schemas.microsoft.com/office/drawing/2014/main" val="89622902"/>
                  </a:ext>
                </a:extLst>
              </a:tr>
              <a:tr h="334765">
                <a:tc>
                  <a:txBody>
                    <a:bodyPr/>
                    <a:lstStyle/>
                    <a:p>
                      <a:r>
                        <a:rPr lang="en-GB" sz="1200" b="0" i="1" dirty="0">
                          <a:solidFill>
                            <a:schemeClr val="tx1"/>
                          </a:solidFill>
                        </a:rPr>
                        <a:t>Sound story</a:t>
                      </a:r>
                    </a:p>
                  </a:txBody>
                  <a:tcPr/>
                </a:tc>
                <a:tc>
                  <a:txBody>
                    <a:bodyPr/>
                    <a:lstStyle/>
                    <a:p>
                      <a:r>
                        <a:rPr lang="en-GB" sz="1200" b="0" i="1" dirty="0">
                          <a:solidFill>
                            <a:schemeClr val="tx1"/>
                          </a:solidFill>
                        </a:rPr>
                        <a:t>13-14</a:t>
                      </a:r>
                    </a:p>
                  </a:txBody>
                  <a:tcPr/>
                </a:tc>
                <a:extLst>
                  <a:ext uri="{0D108BD9-81ED-4DB2-BD59-A6C34878D82A}">
                    <a16:rowId xmlns:a16="http://schemas.microsoft.com/office/drawing/2014/main" val="4186474435"/>
                  </a:ext>
                </a:extLst>
              </a:tr>
              <a:tr h="334765">
                <a:tc>
                  <a:txBody>
                    <a:bodyPr/>
                    <a:lstStyle/>
                    <a:p>
                      <a:r>
                        <a:rPr lang="en-GB" sz="1200" b="0" i="1" dirty="0">
                          <a:solidFill>
                            <a:schemeClr val="tx1"/>
                          </a:solidFill>
                        </a:rPr>
                        <a:t>Group practice</a:t>
                      </a:r>
                    </a:p>
                  </a:txBody>
                  <a:tcPr/>
                </a:tc>
                <a:tc>
                  <a:txBody>
                    <a:bodyPr/>
                    <a:lstStyle/>
                    <a:p>
                      <a:r>
                        <a:rPr lang="en-GB" sz="1200" b="0" i="1" dirty="0">
                          <a:solidFill>
                            <a:schemeClr val="tx1"/>
                          </a:solidFill>
                        </a:rPr>
                        <a:t>15</a:t>
                      </a:r>
                    </a:p>
                  </a:txBody>
                  <a:tcPr/>
                </a:tc>
                <a:extLst>
                  <a:ext uri="{0D108BD9-81ED-4DB2-BD59-A6C34878D82A}">
                    <a16:rowId xmlns:a16="http://schemas.microsoft.com/office/drawing/2014/main" val="2814360545"/>
                  </a:ext>
                </a:extLst>
              </a:tr>
              <a:tr h="334765">
                <a:tc>
                  <a:txBody>
                    <a:bodyPr/>
                    <a:lstStyle/>
                    <a:p>
                      <a:r>
                        <a:rPr lang="en-GB" sz="1200" b="0" i="1" dirty="0">
                          <a:solidFill>
                            <a:schemeClr val="tx1"/>
                          </a:solidFill>
                        </a:rPr>
                        <a:t>What do we know about body language?</a:t>
                      </a:r>
                    </a:p>
                  </a:txBody>
                  <a:tcPr/>
                </a:tc>
                <a:tc>
                  <a:txBody>
                    <a:bodyPr/>
                    <a:lstStyle/>
                    <a:p>
                      <a:r>
                        <a:rPr lang="en-GB" sz="1200" b="0" i="1" dirty="0">
                          <a:solidFill>
                            <a:schemeClr val="tx1"/>
                          </a:solidFill>
                        </a:rPr>
                        <a:t>16</a:t>
                      </a:r>
                    </a:p>
                  </a:txBody>
                  <a:tcPr/>
                </a:tc>
                <a:extLst>
                  <a:ext uri="{0D108BD9-81ED-4DB2-BD59-A6C34878D82A}">
                    <a16:rowId xmlns:a16="http://schemas.microsoft.com/office/drawing/2014/main" val="2924940836"/>
                  </a:ext>
                </a:extLst>
              </a:tr>
              <a:tr h="334765">
                <a:tc>
                  <a:txBody>
                    <a:bodyPr/>
                    <a:lstStyle/>
                    <a:p>
                      <a:r>
                        <a:rPr lang="en-GB" sz="1200" b="0" i="1" dirty="0">
                          <a:solidFill>
                            <a:schemeClr val="tx1"/>
                          </a:solidFill>
                        </a:rPr>
                        <a:t>Partner mirroring and emotion walk</a:t>
                      </a:r>
                    </a:p>
                  </a:txBody>
                  <a:tcPr/>
                </a:tc>
                <a:tc>
                  <a:txBody>
                    <a:bodyPr/>
                    <a:lstStyle/>
                    <a:p>
                      <a:r>
                        <a:rPr lang="en-GB" sz="1200" b="0" i="1" dirty="0">
                          <a:solidFill>
                            <a:schemeClr val="tx1"/>
                          </a:solidFill>
                        </a:rPr>
                        <a:t>17</a:t>
                      </a:r>
                    </a:p>
                  </a:txBody>
                  <a:tcPr/>
                </a:tc>
                <a:extLst>
                  <a:ext uri="{0D108BD9-81ED-4DB2-BD59-A6C34878D82A}">
                    <a16:rowId xmlns:a16="http://schemas.microsoft.com/office/drawing/2014/main" val="873324859"/>
                  </a:ext>
                </a:extLst>
              </a:tr>
              <a:tr h="334765">
                <a:tc>
                  <a:txBody>
                    <a:bodyPr/>
                    <a:lstStyle/>
                    <a:p>
                      <a:r>
                        <a:rPr lang="en-GB" sz="1200" b="0" i="1" dirty="0">
                          <a:solidFill>
                            <a:schemeClr val="tx1"/>
                          </a:solidFill>
                        </a:rPr>
                        <a:t>Silent stories</a:t>
                      </a:r>
                    </a:p>
                  </a:txBody>
                  <a:tcPr/>
                </a:tc>
                <a:tc>
                  <a:txBody>
                    <a:bodyPr/>
                    <a:lstStyle/>
                    <a:p>
                      <a:r>
                        <a:rPr lang="en-GB" sz="1200" b="0" i="1" dirty="0">
                          <a:solidFill>
                            <a:schemeClr val="tx1"/>
                          </a:solidFill>
                        </a:rPr>
                        <a:t>18-20</a:t>
                      </a:r>
                    </a:p>
                  </a:txBody>
                  <a:tcPr/>
                </a:tc>
                <a:extLst>
                  <a:ext uri="{0D108BD9-81ED-4DB2-BD59-A6C34878D82A}">
                    <a16:rowId xmlns:a16="http://schemas.microsoft.com/office/drawing/2014/main" val="3448366318"/>
                  </a:ext>
                </a:extLst>
              </a:tr>
              <a:tr h="334765">
                <a:tc>
                  <a:txBody>
                    <a:bodyPr/>
                    <a:lstStyle/>
                    <a:p>
                      <a:r>
                        <a:rPr lang="en-GB" sz="1200" b="0" i="1" dirty="0">
                          <a:solidFill>
                            <a:schemeClr val="tx1"/>
                          </a:solidFill>
                        </a:rPr>
                        <a:t>Memorisation methods</a:t>
                      </a:r>
                    </a:p>
                  </a:txBody>
                  <a:tcPr/>
                </a:tc>
                <a:tc>
                  <a:txBody>
                    <a:bodyPr/>
                    <a:lstStyle/>
                    <a:p>
                      <a:r>
                        <a:rPr lang="en-GB" sz="1200" b="0" i="1" dirty="0">
                          <a:solidFill>
                            <a:schemeClr val="tx1"/>
                          </a:solidFill>
                        </a:rPr>
                        <a:t>21</a:t>
                      </a:r>
                    </a:p>
                  </a:txBody>
                  <a:tcPr/>
                </a:tc>
                <a:extLst>
                  <a:ext uri="{0D108BD9-81ED-4DB2-BD59-A6C34878D82A}">
                    <a16:rowId xmlns:a16="http://schemas.microsoft.com/office/drawing/2014/main" val="867368520"/>
                  </a:ext>
                </a:extLst>
              </a:tr>
              <a:tr h="334765">
                <a:tc>
                  <a:txBody>
                    <a:bodyPr/>
                    <a:lstStyle/>
                    <a:p>
                      <a:r>
                        <a:rPr lang="en-GB" sz="1200" b="0" i="1" dirty="0">
                          <a:solidFill>
                            <a:schemeClr val="tx1"/>
                          </a:solidFill>
                        </a:rPr>
                        <a:t>Self-assessment</a:t>
                      </a:r>
                    </a:p>
                  </a:txBody>
                  <a:tcPr/>
                </a:tc>
                <a:tc>
                  <a:txBody>
                    <a:bodyPr/>
                    <a:lstStyle/>
                    <a:p>
                      <a:r>
                        <a:rPr lang="en-GB" sz="1200" b="0" i="1" dirty="0">
                          <a:solidFill>
                            <a:schemeClr val="tx1"/>
                          </a:solidFill>
                        </a:rPr>
                        <a:t>22</a:t>
                      </a:r>
                    </a:p>
                  </a:txBody>
                  <a:tcPr/>
                </a:tc>
                <a:extLst>
                  <a:ext uri="{0D108BD9-81ED-4DB2-BD59-A6C34878D82A}">
                    <a16:rowId xmlns:a16="http://schemas.microsoft.com/office/drawing/2014/main" val="4151559740"/>
                  </a:ext>
                </a:extLst>
              </a:tr>
            </a:tbl>
          </a:graphicData>
        </a:graphic>
      </p:graphicFrame>
      <p:pic>
        <p:nvPicPr>
          <p:cNvPr id="7" name="Picture 6">
            <a:extLst>
              <a:ext uri="{FF2B5EF4-FFF2-40B4-BE49-F238E27FC236}">
                <a16:creationId xmlns:a16="http://schemas.microsoft.com/office/drawing/2014/main" id="{94301EDC-198B-47D9-22FD-C44224B43F1D}"/>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6261370" y="9173762"/>
            <a:ext cx="486743" cy="527403"/>
          </a:xfrm>
          <a:prstGeom prst="rect">
            <a:avLst/>
          </a:prstGeom>
        </p:spPr>
      </p:pic>
    </p:spTree>
    <p:extLst>
      <p:ext uri="{BB962C8B-B14F-4D97-AF65-F5344CB8AC3E}">
        <p14:creationId xmlns:p14="http://schemas.microsoft.com/office/powerpoint/2010/main" val="12965713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E4C9B-F572-4553-868F-071B7E4DF370}"/>
              </a:ext>
            </a:extLst>
          </p:cNvPr>
          <p:cNvSpPr>
            <a:spLocks noGrp="1"/>
          </p:cNvSpPr>
          <p:nvPr>
            <p:ph type="title"/>
          </p:nvPr>
        </p:nvSpPr>
        <p:spPr>
          <a:xfrm>
            <a:off x="260648" y="932434"/>
            <a:ext cx="5915025" cy="648067"/>
          </a:xfrm>
        </p:spPr>
        <p:txBody>
          <a:bodyPr/>
          <a:lstStyle/>
          <a:p>
            <a:r>
              <a:rPr lang="en-GB" b="1" i="1" dirty="0"/>
              <a:t>Self-assessment</a:t>
            </a:r>
          </a:p>
        </p:txBody>
      </p:sp>
      <p:sp>
        <p:nvSpPr>
          <p:cNvPr id="3" name="Date Placeholder 2">
            <a:extLst>
              <a:ext uri="{FF2B5EF4-FFF2-40B4-BE49-F238E27FC236}">
                <a16:creationId xmlns:a16="http://schemas.microsoft.com/office/drawing/2014/main" id="{DA037E23-8190-40C0-A180-B3D5B99A38E5}"/>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E117655-7943-454B-AE7C-4F66A48E4474}"/>
              </a:ext>
            </a:extLst>
          </p:cNvPr>
          <p:cNvSpPr>
            <a:spLocks noGrp="1"/>
          </p:cNvSpPr>
          <p:nvPr>
            <p:ph type="ftr" sz="quarter" idx="11"/>
          </p:nvPr>
        </p:nvSpPr>
        <p:spPr>
          <a:xfrm>
            <a:off x="1808822" y="9181402"/>
            <a:ext cx="2772306" cy="527403"/>
          </a:xfrm>
        </p:spPr>
        <p:txBody>
          <a:bodyPr/>
          <a:lstStyle/>
          <a:p>
            <a:r>
              <a:rPr lang="en-US" dirty="0"/>
              <a:t>ESB-RES-C193 </a:t>
            </a:r>
          </a:p>
          <a:p>
            <a:r>
              <a:rPr lang="en-US" dirty="0"/>
              <a:t>L1G2-Speech to Connect-Learner Workbook-Section 2</a:t>
            </a:r>
            <a:endParaRPr lang="en-GB" dirty="0"/>
          </a:p>
        </p:txBody>
      </p:sp>
      <p:sp>
        <p:nvSpPr>
          <p:cNvPr id="5" name="Slide Number Placeholder 4">
            <a:extLst>
              <a:ext uri="{FF2B5EF4-FFF2-40B4-BE49-F238E27FC236}">
                <a16:creationId xmlns:a16="http://schemas.microsoft.com/office/drawing/2014/main" id="{B79A4187-BA8D-4049-9EDD-B1ECB3D51F24}"/>
              </a:ext>
            </a:extLst>
          </p:cNvPr>
          <p:cNvSpPr>
            <a:spLocks noGrp="1"/>
          </p:cNvSpPr>
          <p:nvPr>
            <p:ph type="sldNum" sz="quarter" idx="12"/>
          </p:nvPr>
        </p:nvSpPr>
        <p:spPr/>
        <p:txBody>
          <a:bodyPr/>
          <a:lstStyle/>
          <a:p>
            <a:fld id="{EFC07C4F-4DD7-4452-9CBE-7B4BC77324C7}" type="slidenum">
              <a:rPr lang="en-GB" smtClean="0"/>
              <a:t>4</a:t>
            </a:fld>
            <a:endParaRPr lang="en-GB"/>
          </a:p>
        </p:txBody>
      </p:sp>
      <p:graphicFrame>
        <p:nvGraphicFramePr>
          <p:cNvPr id="7" name="Table 6">
            <a:extLst>
              <a:ext uri="{FF2B5EF4-FFF2-40B4-BE49-F238E27FC236}">
                <a16:creationId xmlns:a16="http://schemas.microsoft.com/office/drawing/2014/main" id="{D4D04EFD-5A01-4E23-9BB8-7F41ADF11916}"/>
              </a:ext>
            </a:extLst>
          </p:cNvPr>
          <p:cNvGraphicFramePr>
            <a:graphicFrameLocks noGrp="1"/>
          </p:cNvGraphicFramePr>
          <p:nvPr>
            <p:extLst>
              <p:ext uri="{D42A27DB-BD31-4B8C-83A1-F6EECF244321}">
                <p14:modId xmlns:p14="http://schemas.microsoft.com/office/powerpoint/2010/main" val="2056103761"/>
              </p:ext>
            </p:extLst>
          </p:nvPr>
        </p:nvGraphicFramePr>
        <p:xfrm>
          <a:off x="260648" y="1583081"/>
          <a:ext cx="6416341" cy="6288122"/>
        </p:xfrm>
        <a:graphic>
          <a:graphicData uri="http://schemas.openxmlformats.org/drawingml/2006/table">
            <a:tbl>
              <a:tblPr firstRow="1" bandRow="1">
                <a:tableStyleId>{5940675A-B579-460E-94D1-54222C63F5DA}</a:tableStyleId>
              </a:tblPr>
              <a:tblGrid>
                <a:gridCol w="1872208">
                  <a:extLst>
                    <a:ext uri="{9D8B030D-6E8A-4147-A177-3AD203B41FA5}">
                      <a16:colId xmlns:a16="http://schemas.microsoft.com/office/drawing/2014/main" val="787868252"/>
                    </a:ext>
                  </a:extLst>
                </a:gridCol>
                <a:gridCol w="1514711">
                  <a:extLst>
                    <a:ext uri="{9D8B030D-6E8A-4147-A177-3AD203B41FA5}">
                      <a16:colId xmlns:a16="http://schemas.microsoft.com/office/drawing/2014/main" val="3878249721"/>
                    </a:ext>
                  </a:extLst>
                </a:gridCol>
                <a:gridCol w="1514711">
                  <a:extLst>
                    <a:ext uri="{9D8B030D-6E8A-4147-A177-3AD203B41FA5}">
                      <a16:colId xmlns:a16="http://schemas.microsoft.com/office/drawing/2014/main" val="590961038"/>
                    </a:ext>
                  </a:extLst>
                </a:gridCol>
                <a:gridCol w="1514711">
                  <a:extLst>
                    <a:ext uri="{9D8B030D-6E8A-4147-A177-3AD203B41FA5}">
                      <a16:colId xmlns:a16="http://schemas.microsoft.com/office/drawing/2014/main" val="3948152569"/>
                    </a:ext>
                  </a:extLst>
                </a:gridCol>
              </a:tblGrid>
              <a:tr h="527402">
                <a:tc>
                  <a:txBody>
                    <a:bodyPr/>
                    <a:lstStyle/>
                    <a:p>
                      <a:pPr algn="ctr"/>
                      <a:r>
                        <a:rPr lang="en-GB" sz="1200" dirty="0"/>
                        <a:t>Skill</a:t>
                      </a:r>
                    </a:p>
                  </a:txBody>
                  <a:tcPr anchor="ctr"/>
                </a:tc>
                <a:tc>
                  <a:txBody>
                    <a:bodyPr/>
                    <a:lstStyle/>
                    <a:p>
                      <a:pPr algn="ctr"/>
                      <a:r>
                        <a:rPr lang="en-GB" sz="1200" dirty="0"/>
                        <a:t>Not Confident</a:t>
                      </a:r>
                    </a:p>
                  </a:txBody>
                  <a:tcPr anchor="ctr">
                    <a:solidFill>
                      <a:srgbClr val="F4891C"/>
                    </a:solidFill>
                  </a:tcPr>
                </a:tc>
                <a:tc>
                  <a:txBody>
                    <a:bodyPr/>
                    <a:lstStyle/>
                    <a:p>
                      <a:pPr algn="ctr"/>
                      <a:r>
                        <a:rPr lang="en-GB" sz="1200" dirty="0"/>
                        <a:t>Somewhat Confident</a:t>
                      </a:r>
                    </a:p>
                  </a:txBody>
                  <a:tcPr anchor="ctr">
                    <a:solidFill>
                      <a:srgbClr val="FBD109"/>
                    </a:solidFill>
                  </a:tcPr>
                </a:tc>
                <a:tc>
                  <a:txBody>
                    <a:bodyPr/>
                    <a:lstStyle/>
                    <a:p>
                      <a:pPr algn="ctr"/>
                      <a:r>
                        <a:rPr lang="en-GB" sz="1200" dirty="0"/>
                        <a:t>Very Confident</a:t>
                      </a:r>
                    </a:p>
                  </a:txBody>
                  <a:tcPr anchor="ctr">
                    <a:solidFill>
                      <a:srgbClr val="C4D820"/>
                    </a:solidFill>
                  </a:tcPr>
                </a:tc>
                <a:extLst>
                  <a:ext uri="{0D108BD9-81ED-4DB2-BD59-A6C34878D82A}">
                    <a16:rowId xmlns:a16="http://schemas.microsoft.com/office/drawing/2014/main" val="3369953776"/>
                  </a:ext>
                </a:extLst>
              </a:tr>
              <a:tr h="640080">
                <a:tc>
                  <a:txBody>
                    <a:bodyPr/>
                    <a:lstStyle/>
                    <a:p>
                      <a:r>
                        <a:rPr lang="en-GB" sz="1200" dirty="0"/>
                        <a:t>I can give thoughtful explanations</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2791852291"/>
                  </a:ext>
                </a:extLst>
              </a:tr>
              <a:tr h="640080">
                <a:tc>
                  <a:txBody>
                    <a:bodyPr/>
                    <a:lstStyle/>
                    <a:p>
                      <a:r>
                        <a:rPr lang="en-GB" sz="1200" dirty="0"/>
                        <a:t>I can memorise a text</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1393348339"/>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identify the mood or atmosphere of a text</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3334110402"/>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use my voice and body language to show mood or atmosphere</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2092688760"/>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change the pace of my speech </a:t>
                      </a:r>
                      <a:r>
                        <a:rPr lang="en-GB" sz="1200" baseline="0" dirty="0"/>
                        <a:t>for effect</a:t>
                      </a: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2291509949"/>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change the pitch of my speech </a:t>
                      </a:r>
                      <a:r>
                        <a:rPr lang="en-GB" sz="1200" baseline="0" dirty="0"/>
                        <a:t>for effect</a:t>
                      </a: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3460175352"/>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change the pace of my speech </a:t>
                      </a:r>
                      <a:r>
                        <a:rPr lang="en-GB" sz="1200" baseline="0" dirty="0"/>
                        <a:t>for effect</a:t>
                      </a: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2891942772"/>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change the volume of my speech </a:t>
                      </a:r>
                      <a:r>
                        <a:rPr lang="en-GB" sz="1200" baseline="0" dirty="0"/>
                        <a:t>for effect</a:t>
                      </a: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1086216621"/>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use facial expression and body language to communicate meaning</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3834871628"/>
                  </a:ext>
                </a:extLst>
              </a:tr>
            </a:tbl>
          </a:graphicData>
        </a:graphic>
      </p:graphicFrame>
      <p:sp>
        <p:nvSpPr>
          <p:cNvPr id="6" name="TextBox 5">
            <a:extLst>
              <a:ext uri="{FF2B5EF4-FFF2-40B4-BE49-F238E27FC236}">
                <a16:creationId xmlns:a16="http://schemas.microsoft.com/office/drawing/2014/main" id="{A9DDFE75-6E0A-AEAE-9465-71818ED8EE1A}"/>
              </a:ext>
            </a:extLst>
          </p:cNvPr>
          <p:cNvSpPr txBox="1"/>
          <p:nvPr/>
        </p:nvSpPr>
        <p:spPr>
          <a:xfrm>
            <a:off x="260649" y="7977336"/>
            <a:ext cx="6436308" cy="1132058"/>
          </a:xfrm>
          <a:prstGeom prst="rect">
            <a:avLst/>
          </a:prstGeom>
          <a:noFill/>
          <a:ln>
            <a:solidFill>
              <a:schemeClr val="tx1"/>
            </a:solidFill>
          </a:ln>
        </p:spPr>
        <p:txBody>
          <a:bodyPr wrap="square" rtlCol="0">
            <a:spAutoFit/>
          </a:bodyPr>
          <a:lstStyle/>
          <a:p>
            <a:endParaRPr lang="en-GB" dirty="0"/>
          </a:p>
        </p:txBody>
      </p:sp>
      <p:pic>
        <p:nvPicPr>
          <p:cNvPr id="8" name="Picture 7">
            <a:extLst>
              <a:ext uri="{FF2B5EF4-FFF2-40B4-BE49-F238E27FC236}">
                <a16:creationId xmlns:a16="http://schemas.microsoft.com/office/drawing/2014/main" id="{C688196A-0C78-B301-4BA4-959E6FACA481}"/>
              </a:ext>
            </a:extLst>
          </p:cNvPr>
          <p:cNvPicPr>
            <a:picLocks noChangeAspect="1"/>
          </p:cNvPicPr>
          <p:nvPr/>
        </p:nvPicPr>
        <p:blipFill>
          <a:blip r:embed="rId2"/>
          <a:stretch>
            <a:fillRect/>
          </a:stretch>
        </p:blipFill>
        <p:spPr>
          <a:xfrm>
            <a:off x="332656" y="8101282"/>
            <a:ext cx="371539" cy="339993"/>
          </a:xfrm>
          <a:prstGeom prst="rect">
            <a:avLst/>
          </a:prstGeom>
        </p:spPr>
      </p:pic>
      <p:pic>
        <p:nvPicPr>
          <p:cNvPr id="9" name="Picture 8">
            <a:extLst>
              <a:ext uri="{FF2B5EF4-FFF2-40B4-BE49-F238E27FC236}">
                <a16:creationId xmlns:a16="http://schemas.microsoft.com/office/drawing/2014/main" id="{C3DA04B8-9D85-C1B6-94BF-38EC488A79E8}"/>
              </a:ext>
            </a:extLst>
          </p:cNvPr>
          <p:cNvPicPr>
            <a:picLocks noChangeAspect="1"/>
          </p:cNvPicPr>
          <p:nvPr/>
        </p:nvPicPr>
        <p:blipFill>
          <a:blip r:embed="rId3"/>
          <a:stretch>
            <a:fillRect/>
          </a:stretch>
        </p:blipFill>
        <p:spPr>
          <a:xfrm>
            <a:off x="332656" y="8625408"/>
            <a:ext cx="382863" cy="436788"/>
          </a:xfrm>
          <a:prstGeom prst="rect">
            <a:avLst/>
          </a:prstGeom>
        </p:spPr>
      </p:pic>
      <p:pic>
        <p:nvPicPr>
          <p:cNvPr id="10" name="Picture 9">
            <a:extLst>
              <a:ext uri="{FF2B5EF4-FFF2-40B4-BE49-F238E27FC236}">
                <a16:creationId xmlns:a16="http://schemas.microsoft.com/office/drawing/2014/main" id="{217A637A-D6AF-C8C4-9656-DF557DBCA699}"/>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6281972" y="9160375"/>
            <a:ext cx="486743" cy="527403"/>
          </a:xfrm>
          <a:prstGeom prst="rect">
            <a:avLst/>
          </a:prstGeom>
        </p:spPr>
      </p:pic>
    </p:spTree>
    <p:extLst>
      <p:ext uri="{BB962C8B-B14F-4D97-AF65-F5344CB8AC3E}">
        <p14:creationId xmlns:p14="http://schemas.microsoft.com/office/powerpoint/2010/main" val="1042633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2A15895-02F2-0F6E-F7D7-D6895C2758FC}"/>
              </a:ext>
            </a:extLst>
          </p:cNvPr>
          <p:cNvPicPr>
            <a:picLocks noChangeAspect="1"/>
          </p:cNvPicPr>
          <p:nvPr/>
        </p:nvPicPr>
        <p:blipFill>
          <a:blip r:embed="rId2"/>
          <a:stretch>
            <a:fillRect/>
          </a:stretch>
        </p:blipFill>
        <p:spPr>
          <a:xfrm>
            <a:off x="166783" y="1928659"/>
            <a:ext cx="6556583" cy="7252743"/>
          </a:xfrm>
          <a:prstGeom prst="rect">
            <a:avLst/>
          </a:prstGeom>
        </p:spPr>
      </p:pic>
      <p:sp>
        <p:nvSpPr>
          <p:cNvPr id="2" name="Title 1">
            <a:extLst>
              <a:ext uri="{FF2B5EF4-FFF2-40B4-BE49-F238E27FC236}">
                <a16:creationId xmlns:a16="http://schemas.microsoft.com/office/drawing/2014/main" id="{39516475-CE37-8BBF-1601-23A9EDBDF31B}"/>
              </a:ext>
            </a:extLst>
          </p:cNvPr>
          <p:cNvSpPr>
            <a:spLocks noGrp="1"/>
          </p:cNvSpPr>
          <p:nvPr>
            <p:ph type="title"/>
          </p:nvPr>
        </p:nvSpPr>
        <p:spPr>
          <a:xfrm>
            <a:off x="296652" y="1064568"/>
            <a:ext cx="6264696" cy="864091"/>
          </a:xfrm>
        </p:spPr>
        <p:txBody>
          <a:bodyPr>
            <a:noAutofit/>
          </a:bodyPr>
          <a:lstStyle/>
          <a:p>
            <a:r>
              <a:rPr lang="en-GB" sz="2400" b="1" i="1" dirty="0"/>
              <a:t>What makes a piece ‘good’ to speak by heart?</a:t>
            </a:r>
          </a:p>
        </p:txBody>
      </p:sp>
      <p:sp>
        <p:nvSpPr>
          <p:cNvPr id="3" name="Date Placeholder 2">
            <a:extLst>
              <a:ext uri="{FF2B5EF4-FFF2-40B4-BE49-F238E27FC236}">
                <a16:creationId xmlns:a16="http://schemas.microsoft.com/office/drawing/2014/main" id="{64BDBD8C-660B-11B1-7F93-FA39C8F17418}"/>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3A61105D-E012-9656-2459-822F41E18137}"/>
              </a:ext>
            </a:extLst>
          </p:cNvPr>
          <p:cNvSpPr>
            <a:spLocks noGrp="1"/>
          </p:cNvSpPr>
          <p:nvPr>
            <p:ph type="ftr" sz="quarter" idx="11"/>
          </p:nvPr>
        </p:nvSpPr>
        <p:spPr>
          <a:xfrm>
            <a:off x="1808822" y="9181402"/>
            <a:ext cx="2700298" cy="527403"/>
          </a:xfrm>
        </p:spPr>
        <p:txBody>
          <a:bodyPr/>
          <a:lstStyle/>
          <a:p>
            <a:r>
              <a:rPr lang="en-US" dirty="0" smtClean="0"/>
              <a:t>ESB-RES-C193 </a:t>
            </a:r>
          </a:p>
          <a:p>
            <a:r>
              <a:rPr lang="en-US" dirty="0" smtClean="0"/>
              <a:t>L1G2-Speech to Connect-Learner Workbook-Section 2</a:t>
            </a:r>
            <a:endParaRPr lang="en-GB" dirty="0"/>
          </a:p>
        </p:txBody>
      </p:sp>
      <p:sp>
        <p:nvSpPr>
          <p:cNvPr id="5" name="Slide Number Placeholder 4">
            <a:extLst>
              <a:ext uri="{FF2B5EF4-FFF2-40B4-BE49-F238E27FC236}">
                <a16:creationId xmlns:a16="http://schemas.microsoft.com/office/drawing/2014/main" id="{1BD88750-21E6-9FC8-7F82-B7634774E90C}"/>
              </a:ext>
            </a:extLst>
          </p:cNvPr>
          <p:cNvSpPr>
            <a:spLocks noGrp="1"/>
          </p:cNvSpPr>
          <p:nvPr>
            <p:ph type="sldNum" sz="quarter" idx="12"/>
          </p:nvPr>
        </p:nvSpPr>
        <p:spPr/>
        <p:txBody>
          <a:bodyPr/>
          <a:lstStyle/>
          <a:p>
            <a:fld id="{EFC07C4F-4DD7-4452-9CBE-7B4BC77324C7}" type="slidenum">
              <a:rPr lang="en-GB" smtClean="0"/>
              <a:t>5</a:t>
            </a:fld>
            <a:endParaRPr lang="en-GB"/>
          </a:p>
        </p:txBody>
      </p:sp>
      <p:pic>
        <p:nvPicPr>
          <p:cNvPr id="7" name="Picture 6">
            <a:extLst>
              <a:ext uri="{FF2B5EF4-FFF2-40B4-BE49-F238E27FC236}">
                <a16:creationId xmlns:a16="http://schemas.microsoft.com/office/drawing/2014/main" id="{217461EF-4796-C269-5D75-9E4C66630542}"/>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6302191" y="9181401"/>
            <a:ext cx="486743" cy="527403"/>
          </a:xfrm>
          <a:prstGeom prst="rect">
            <a:avLst/>
          </a:prstGeom>
        </p:spPr>
      </p:pic>
    </p:spTree>
    <p:extLst>
      <p:ext uri="{BB962C8B-B14F-4D97-AF65-F5344CB8AC3E}">
        <p14:creationId xmlns:p14="http://schemas.microsoft.com/office/powerpoint/2010/main" val="28023725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B7233C-B1AB-CBD4-50A5-325068C8FB99}"/>
              </a:ext>
            </a:extLst>
          </p:cNvPr>
          <p:cNvSpPr>
            <a:spLocks noGrp="1"/>
          </p:cNvSpPr>
          <p:nvPr>
            <p:ph type="title"/>
          </p:nvPr>
        </p:nvSpPr>
        <p:spPr>
          <a:xfrm>
            <a:off x="260648" y="1064568"/>
            <a:ext cx="5915025" cy="527403"/>
          </a:xfrm>
        </p:spPr>
        <p:txBody>
          <a:bodyPr>
            <a:normAutofit fontScale="90000"/>
          </a:bodyPr>
          <a:lstStyle/>
          <a:p>
            <a:r>
              <a:rPr lang="en-GB" b="1" i="1" dirty="0"/>
              <a:t>Exploring texts</a:t>
            </a:r>
          </a:p>
        </p:txBody>
      </p:sp>
      <p:sp>
        <p:nvSpPr>
          <p:cNvPr id="3" name="Date Placeholder 2">
            <a:extLst>
              <a:ext uri="{FF2B5EF4-FFF2-40B4-BE49-F238E27FC236}">
                <a16:creationId xmlns:a16="http://schemas.microsoft.com/office/drawing/2014/main" id="{353FDCBE-4B35-17C5-4A0C-C46FBAFA9D92}"/>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9AE9A14D-258B-F500-49D2-138877047940}"/>
              </a:ext>
            </a:extLst>
          </p:cNvPr>
          <p:cNvSpPr>
            <a:spLocks noGrp="1"/>
          </p:cNvSpPr>
          <p:nvPr>
            <p:ph type="ftr" sz="quarter" idx="11"/>
          </p:nvPr>
        </p:nvSpPr>
        <p:spPr>
          <a:xfrm>
            <a:off x="1808822" y="9181402"/>
            <a:ext cx="2700298" cy="527403"/>
          </a:xfrm>
        </p:spPr>
        <p:txBody>
          <a:bodyPr/>
          <a:lstStyle/>
          <a:p>
            <a:r>
              <a:rPr lang="en-US" dirty="0" smtClean="0"/>
              <a:t>ESB-RES-C193 </a:t>
            </a:r>
          </a:p>
          <a:p>
            <a:r>
              <a:rPr lang="en-US" dirty="0" smtClean="0"/>
              <a:t>L1G2-Speech to Connect-Learner Workbook-Section 2</a:t>
            </a:r>
            <a:endParaRPr lang="en-GB" dirty="0"/>
          </a:p>
        </p:txBody>
      </p:sp>
      <p:sp>
        <p:nvSpPr>
          <p:cNvPr id="5" name="Slide Number Placeholder 4">
            <a:extLst>
              <a:ext uri="{FF2B5EF4-FFF2-40B4-BE49-F238E27FC236}">
                <a16:creationId xmlns:a16="http://schemas.microsoft.com/office/drawing/2014/main" id="{E36EB1AE-F448-4070-AE33-11CE4BDF8ADC}"/>
              </a:ext>
            </a:extLst>
          </p:cNvPr>
          <p:cNvSpPr>
            <a:spLocks noGrp="1"/>
          </p:cNvSpPr>
          <p:nvPr>
            <p:ph type="sldNum" sz="quarter" idx="12"/>
          </p:nvPr>
        </p:nvSpPr>
        <p:spPr/>
        <p:txBody>
          <a:bodyPr/>
          <a:lstStyle/>
          <a:p>
            <a:fld id="{EFC07C4F-4DD7-4452-9CBE-7B4BC77324C7}" type="slidenum">
              <a:rPr lang="en-GB" smtClean="0"/>
              <a:t>6</a:t>
            </a:fld>
            <a:endParaRPr lang="en-GB"/>
          </a:p>
        </p:txBody>
      </p:sp>
      <p:grpSp>
        <p:nvGrpSpPr>
          <p:cNvPr id="6" name="Group 5">
            <a:extLst>
              <a:ext uri="{FF2B5EF4-FFF2-40B4-BE49-F238E27FC236}">
                <a16:creationId xmlns:a16="http://schemas.microsoft.com/office/drawing/2014/main" id="{5889BFDD-5D67-209F-1901-025E867552B8}"/>
              </a:ext>
            </a:extLst>
          </p:cNvPr>
          <p:cNvGrpSpPr/>
          <p:nvPr/>
        </p:nvGrpSpPr>
        <p:grpSpPr>
          <a:xfrm rot="16200000">
            <a:off x="-63388" y="2288704"/>
            <a:ext cx="6984776" cy="6120680"/>
            <a:chOff x="395536" y="1268760"/>
            <a:chExt cx="8352928" cy="4680520"/>
          </a:xfrm>
        </p:grpSpPr>
        <p:sp>
          <p:nvSpPr>
            <p:cNvPr id="7" name="Rectangle 6">
              <a:extLst>
                <a:ext uri="{FF2B5EF4-FFF2-40B4-BE49-F238E27FC236}">
                  <a16:creationId xmlns:a16="http://schemas.microsoft.com/office/drawing/2014/main" id="{1D5902C5-5AC7-45BA-CB43-787D1A97BB14}"/>
                </a:ext>
              </a:extLst>
            </p:cNvPr>
            <p:cNvSpPr/>
            <p:nvPr/>
          </p:nvSpPr>
          <p:spPr>
            <a:xfrm>
              <a:off x="395536" y="1268760"/>
              <a:ext cx="8352928" cy="468052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8" name="Rectangle 7">
              <a:extLst>
                <a:ext uri="{FF2B5EF4-FFF2-40B4-BE49-F238E27FC236}">
                  <a16:creationId xmlns:a16="http://schemas.microsoft.com/office/drawing/2014/main" id="{E89A1CA7-7036-7EBA-0944-16B6D689E338}"/>
                </a:ext>
              </a:extLst>
            </p:cNvPr>
            <p:cNvSpPr/>
            <p:nvPr/>
          </p:nvSpPr>
          <p:spPr>
            <a:xfrm>
              <a:off x="395536" y="1268760"/>
              <a:ext cx="4176464" cy="2376264"/>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sz="1400" dirty="0"/>
                <a:t>Personal connection?</a:t>
              </a:r>
            </a:p>
          </p:txBody>
        </p:sp>
        <p:sp>
          <p:nvSpPr>
            <p:cNvPr id="9" name="Rectangle 8">
              <a:extLst>
                <a:ext uri="{FF2B5EF4-FFF2-40B4-BE49-F238E27FC236}">
                  <a16:creationId xmlns:a16="http://schemas.microsoft.com/office/drawing/2014/main" id="{A009FAEF-474A-B468-8BB7-0E08EB62D7DB}"/>
                </a:ext>
              </a:extLst>
            </p:cNvPr>
            <p:cNvSpPr/>
            <p:nvPr/>
          </p:nvSpPr>
          <p:spPr>
            <a:xfrm>
              <a:off x="4572000" y="1268760"/>
              <a:ext cx="4176464" cy="2376264"/>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sz="1400" dirty="0"/>
                <a:t>Interesting content?</a:t>
              </a:r>
            </a:p>
          </p:txBody>
        </p:sp>
        <p:sp>
          <p:nvSpPr>
            <p:cNvPr id="10" name="Rectangle 9">
              <a:extLst>
                <a:ext uri="{FF2B5EF4-FFF2-40B4-BE49-F238E27FC236}">
                  <a16:creationId xmlns:a16="http://schemas.microsoft.com/office/drawing/2014/main" id="{B609E38F-0637-03F9-99EC-89CA4FF4043D}"/>
                </a:ext>
              </a:extLst>
            </p:cNvPr>
            <p:cNvSpPr/>
            <p:nvPr/>
          </p:nvSpPr>
          <p:spPr>
            <a:xfrm>
              <a:off x="395536" y="3573016"/>
              <a:ext cx="4176464" cy="2376264"/>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sz="1400" dirty="0"/>
                <a:t>Tone, mood, rhythm, rhyme?</a:t>
              </a:r>
            </a:p>
          </p:txBody>
        </p:sp>
        <p:sp>
          <p:nvSpPr>
            <p:cNvPr id="11" name="Rectangle 10">
              <a:extLst>
                <a:ext uri="{FF2B5EF4-FFF2-40B4-BE49-F238E27FC236}">
                  <a16:creationId xmlns:a16="http://schemas.microsoft.com/office/drawing/2014/main" id="{F2429334-DE59-3215-5B09-32B39DE8FC8C}"/>
                </a:ext>
              </a:extLst>
            </p:cNvPr>
            <p:cNvSpPr/>
            <p:nvPr/>
          </p:nvSpPr>
          <p:spPr>
            <a:xfrm>
              <a:off x="4572000" y="3573016"/>
              <a:ext cx="4176464" cy="2376264"/>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sz="1400"/>
                <a:t>Memorable?</a:t>
              </a:r>
              <a:endParaRPr lang="en-GB" sz="1400" dirty="0"/>
            </a:p>
          </p:txBody>
        </p:sp>
      </p:grpSp>
      <p:pic>
        <p:nvPicPr>
          <p:cNvPr id="12" name="Picture 11">
            <a:extLst>
              <a:ext uri="{FF2B5EF4-FFF2-40B4-BE49-F238E27FC236}">
                <a16:creationId xmlns:a16="http://schemas.microsoft.com/office/drawing/2014/main" id="{D877EE82-AC31-1962-6FC7-E0F5699BED6D}"/>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45968" y="9181402"/>
            <a:ext cx="486743" cy="527403"/>
          </a:xfrm>
          <a:prstGeom prst="rect">
            <a:avLst/>
          </a:prstGeom>
        </p:spPr>
      </p:pic>
    </p:spTree>
    <p:extLst>
      <p:ext uri="{BB962C8B-B14F-4D97-AF65-F5344CB8AC3E}">
        <p14:creationId xmlns:p14="http://schemas.microsoft.com/office/powerpoint/2010/main" val="22898875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C8090B67-57CC-251A-EBC0-B7DA69AA7857}"/>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77DAEE0A-9D10-4B92-6E17-DC7F6796ABBC}"/>
              </a:ext>
            </a:extLst>
          </p:cNvPr>
          <p:cNvSpPr>
            <a:spLocks noGrp="1"/>
          </p:cNvSpPr>
          <p:nvPr>
            <p:ph type="ftr" sz="quarter" idx="11"/>
          </p:nvPr>
        </p:nvSpPr>
        <p:spPr>
          <a:xfrm>
            <a:off x="1808822" y="9181402"/>
            <a:ext cx="2700298" cy="527403"/>
          </a:xfrm>
        </p:spPr>
        <p:txBody>
          <a:bodyPr/>
          <a:lstStyle/>
          <a:p>
            <a:r>
              <a:rPr lang="en-US" dirty="0" smtClean="0"/>
              <a:t>ESB-RES-C193 </a:t>
            </a:r>
          </a:p>
          <a:p>
            <a:r>
              <a:rPr lang="en-US" dirty="0" smtClean="0"/>
              <a:t>L1G2-Speech to Connect-Learner Workbook-Section 2</a:t>
            </a:r>
            <a:endParaRPr lang="en-GB" dirty="0"/>
          </a:p>
        </p:txBody>
      </p:sp>
      <p:sp>
        <p:nvSpPr>
          <p:cNvPr id="5" name="Slide Number Placeholder 4">
            <a:extLst>
              <a:ext uri="{FF2B5EF4-FFF2-40B4-BE49-F238E27FC236}">
                <a16:creationId xmlns:a16="http://schemas.microsoft.com/office/drawing/2014/main" id="{26D4F0A9-2BC2-403B-0CAD-9A245C21DC9C}"/>
              </a:ext>
            </a:extLst>
          </p:cNvPr>
          <p:cNvSpPr>
            <a:spLocks noGrp="1"/>
          </p:cNvSpPr>
          <p:nvPr>
            <p:ph type="sldNum" sz="quarter" idx="12"/>
          </p:nvPr>
        </p:nvSpPr>
        <p:spPr/>
        <p:txBody>
          <a:bodyPr/>
          <a:lstStyle/>
          <a:p>
            <a:fld id="{EFC07C4F-4DD7-4452-9CBE-7B4BC77324C7}" type="slidenum">
              <a:rPr lang="en-GB" smtClean="0"/>
              <a:t>7</a:t>
            </a:fld>
            <a:endParaRPr lang="en-GB"/>
          </a:p>
        </p:txBody>
      </p:sp>
      <p:pic>
        <p:nvPicPr>
          <p:cNvPr id="11" name="Picture 10">
            <a:extLst>
              <a:ext uri="{FF2B5EF4-FFF2-40B4-BE49-F238E27FC236}">
                <a16:creationId xmlns:a16="http://schemas.microsoft.com/office/drawing/2014/main" id="{018DFA0E-C110-5C38-2529-FD694B6A884F}"/>
              </a:ext>
            </a:extLst>
          </p:cNvPr>
          <p:cNvPicPr>
            <a:picLocks noChangeAspect="1"/>
          </p:cNvPicPr>
          <p:nvPr/>
        </p:nvPicPr>
        <p:blipFill>
          <a:blip r:embed="rId2"/>
          <a:stretch>
            <a:fillRect/>
          </a:stretch>
        </p:blipFill>
        <p:spPr>
          <a:xfrm rot="16200000">
            <a:off x="-695724" y="2772003"/>
            <a:ext cx="7783396" cy="4361994"/>
          </a:xfrm>
          <a:prstGeom prst="rect">
            <a:avLst/>
          </a:prstGeom>
        </p:spPr>
      </p:pic>
      <p:pic>
        <p:nvPicPr>
          <p:cNvPr id="2" name="Picture 1">
            <a:extLst>
              <a:ext uri="{FF2B5EF4-FFF2-40B4-BE49-F238E27FC236}">
                <a16:creationId xmlns:a16="http://schemas.microsoft.com/office/drawing/2014/main" id="{CA9C4710-9768-A281-8ECF-A855C3793097}"/>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6245042" y="9176703"/>
            <a:ext cx="486743" cy="527403"/>
          </a:xfrm>
          <a:prstGeom prst="rect">
            <a:avLst/>
          </a:prstGeom>
        </p:spPr>
      </p:pic>
    </p:spTree>
    <p:extLst>
      <p:ext uri="{BB962C8B-B14F-4D97-AF65-F5344CB8AC3E}">
        <p14:creationId xmlns:p14="http://schemas.microsoft.com/office/powerpoint/2010/main" val="8917295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ED6B41A-6E0A-D10C-F140-F6F1A028AEDC}"/>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308631" y="9181401"/>
            <a:ext cx="486743" cy="527403"/>
          </a:xfrm>
          <a:prstGeom prst="rect">
            <a:avLst/>
          </a:prstGeom>
        </p:spPr>
      </p:pic>
      <p:sp>
        <p:nvSpPr>
          <p:cNvPr id="2" name="Title 1">
            <a:extLst>
              <a:ext uri="{FF2B5EF4-FFF2-40B4-BE49-F238E27FC236}">
                <a16:creationId xmlns:a16="http://schemas.microsoft.com/office/drawing/2014/main" id="{A5E9FC1E-A7F7-F993-40B9-D86108A26653}"/>
              </a:ext>
            </a:extLst>
          </p:cNvPr>
          <p:cNvSpPr>
            <a:spLocks noGrp="1"/>
          </p:cNvSpPr>
          <p:nvPr>
            <p:ph type="title"/>
          </p:nvPr>
        </p:nvSpPr>
        <p:spPr>
          <a:xfrm>
            <a:off x="332656" y="992565"/>
            <a:ext cx="6480720" cy="432043"/>
          </a:xfrm>
        </p:spPr>
        <p:txBody>
          <a:bodyPr>
            <a:noAutofit/>
          </a:bodyPr>
          <a:lstStyle/>
          <a:p>
            <a:r>
              <a:rPr lang="en-GB" sz="2400" b="1" i="1" dirty="0">
                <a:latin typeface="+mn-lt"/>
              </a:rPr>
              <a:t>Reflection – how are we using our voices?</a:t>
            </a:r>
            <a:endParaRPr lang="en-GB" sz="2400" dirty="0"/>
          </a:p>
        </p:txBody>
      </p:sp>
      <p:sp>
        <p:nvSpPr>
          <p:cNvPr id="3" name="Date Placeholder 2">
            <a:extLst>
              <a:ext uri="{FF2B5EF4-FFF2-40B4-BE49-F238E27FC236}">
                <a16:creationId xmlns:a16="http://schemas.microsoft.com/office/drawing/2014/main" id="{27E2419D-0765-87C3-3BE1-C2192524ECDD}"/>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8F70B86F-2315-1172-8850-3DDCBC76E6C1}"/>
              </a:ext>
            </a:extLst>
          </p:cNvPr>
          <p:cNvSpPr>
            <a:spLocks noGrp="1"/>
          </p:cNvSpPr>
          <p:nvPr>
            <p:ph type="ftr" sz="quarter" idx="11"/>
          </p:nvPr>
        </p:nvSpPr>
        <p:spPr>
          <a:xfrm>
            <a:off x="1808822" y="9181402"/>
            <a:ext cx="2772306" cy="527403"/>
          </a:xfrm>
        </p:spPr>
        <p:txBody>
          <a:bodyPr/>
          <a:lstStyle/>
          <a:p>
            <a:r>
              <a:rPr lang="en-US" dirty="0" smtClean="0"/>
              <a:t>ESB-RES-C193 </a:t>
            </a:r>
          </a:p>
          <a:p>
            <a:r>
              <a:rPr lang="en-US" dirty="0" smtClean="0"/>
              <a:t>L1G2-Speech to Connect-Learner Workbook-Section 2</a:t>
            </a:r>
            <a:endParaRPr lang="en-GB" dirty="0"/>
          </a:p>
        </p:txBody>
      </p:sp>
      <p:sp>
        <p:nvSpPr>
          <p:cNvPr id="5" name="Slide Number Placeholder 4">
            <a:extLst>
              <a:ext uri="{FF2B5EF4-FFF2-40B4-BE49-F238E27FC236}">
                <a16:creationId xmlns:a16="http://schemas.microsoft.com/office/drawing/2014/main" id="{0EBEDADF-BE9C-975B-902B-35EF34728FAE}"/>
              </a:ext>
            </a:extLst>
          </p:cNvPr>
          <p:cNvSpPr>
            <a:spLocks noGrp="1"/>
          </p:cNvSpPr>
          <p:nvPr>
            <p:ph type="sldNum" sz="quarter" idx="12"/>
          </p:nvPr>
        </p:nvSpPr>
        <p:spPr/>
        <p:txBody>
          <a:bodyPr/>
          <a:lstStyle/>
          <a:p>
            <a:fld id="{EFC07C4F-4DD7-4452-9CBE-7B4BC77324C7}" type="slidenum">
              <a:rPr lang="en-GB" smtClean="0"/>
              <a:t>8</a:t>
            </a:fld>
            <a:endParaRPr lang="en-GB"/>
          </a:p>
        </p:txBody>
      </p:sp>
      <p:graphicFrame>
        <p:nvGraphicFramePr>
          <p:cNvPr id="6" name="Table 6">
            <a:extLst>
              <a:ext uri="{FF2B5EF4-FFF2-40B4-BE49-F238E27FC236}">
                <a16:creationId xmlns:a16="http://schemas.microsoft.com/office/drawing/2014/main" id="{F0D15595-A21C-043B-205B-34B001C19364}"/>
              </a:ext>
            </a:extLst>
          </p:cNvPr>
          <p:cNvGraphicFramePr>
            <a:graphicFrameLocks noGrp="1"/>
          </p:cNvGraphicFramePr>
          <p:nvPr>
            <p:extLst>
              <p:ext uri="{D42A27DB-BD31-4B8C-83A1-F6EECF244321}">
                <p14:modId xmlns:p14="http://schemas.microsoft.com/office/powerpoint/2010/main" val="3449086845"/>
              </p:ext>
            </p:extLst>
          </p:nvPr>
        </p:nvGraphicFramePr>
        <p:xfrm>
          <a:off x="332656" y="1430226"/>
          <a:ext cx="6264696" cy="7807960"/>
        </p:xfrm>
        <a:graphic>
          <a:graphicData uri="http://schemas.openxmlformats.org/drawingml/2006/table">
            <a:tbl>
              <a:tblPr firstRow="1" bandRow="1">
                <a:tableStyleId>{5940675A-B579-460E-94D1-54222C63F5DA}</a:tableStyleId>
              </a:tblPr>
              <a:tblGrid>
                <a:gridCol w="1440160">
                  <a:extLst>
                    <a:ext uri="{9D8B030D-6E8A-4147-A177-3AD203B41FA5}">
                      <a16:colId xmlns:a16="http://schemas.microsoft.com/office/drawing/2014/main" val="296848636"/>
                    </a:ext>
                  </a:extLst>
                </a:gridCol>
                <a:gridCol w="3096344">
                  <a:extLst>
                    <a:ext uri="{9D8B030D-6E8A-4147-A177-3AD203B41FA5}">
                      <a16:colId xmlns:a16="http://schemas.microsoft.com/office/drawing/2014/main" val="3780979072"/>
                    </a:ext>
                  </a:extLst>
                </a:gridCol>
                <a:gridCol w="1728192">
                  <a:extLst>
                    <a:ext uri="{9D8B030D-6E8A-4147-A177-3AD203B41FA5}">
                      <a16:colId xmlns:a16="http://schemas.microsoft.com/office/drawing/2014/main" val="3550654388"/>
                    </a:ext>
                  </a:extLst>
                </a:gridCol>
              </a:tblGrid>
              <a:tr h="370840">
                <a:tc>
                  <a:txBody>
                    <a:bodyPr/>
                    <a:lstStyle/>
                    <a:p>
                      <a:pPr algn="ctr"/>
                      <a:r>
                        <a:rPr lang="en-GB" sz="1100" b="1" i="1" dirty="0">
                          <a:latin typeface="+mj-lt"/>
                        </a:rPr>
                        <a:t>Vocal techniques</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100" b="1" i="1" dirty="0">
                          <a:effectLst/>
                          <a:latin typeface="+mj-lt"/>
                        </a:rPr>
                        <a:t>Examples</a:t>
                      </a:r>
                    </a:p>
                  </a:txBody>
                  <a:tcPr anchor="ctr"/>
                </a:tc>
                <a:tc>
                  <a:txBody>
                    <a:bodyPr/>
                    <a:lstStyle/>
                    <a:p>
                      <a:pPr algn="ctr"/>
                      <a:r>
                        <a:rPr lang="en-GB" sz="1100" b="1" i="1" dirty="0">
                          <a:latin typeface="+mj-lt"/>
                        </a:rPr>
                        <a:t>Your own example</a:t>
                      </a:r>
                    </a:p>
                  </a:txBody>
                  <a:tcPr anchor="ctr"/>
                </a:tc>
                <a:extLst>
                  <a:ext uri="{0D108BD9-81ED-4DB2-BD59-A6C34878D82A}">
                    <a16:rowId xmlns:a16="http://schemas.microsoft.com/office/drawing/2014/main" val="1190851781"/>
                  </a:ext>
                </a:extLst>
              </a:tr>
              <a:tr h="929640">
                <a:tc>
                  <a:txBody>
                    <a:bodyPr/>
                    <a:lstStyle/>
                    <a:p>
                      <a:r>
                        <a:rPr lang="en-GB" sz="1100" b="1" i="1" dirty="0">
                          <a:latin typeface="+mj-lt"/>
                        </a:rPr>
                        <a:t>Pitch</a:t>
                      </a:r>
                    </a:p>
                  </a:txBody>
                  <a:tcPr anchor="ctr">
                    <a:solidFill>
                      <a:schemeClr val="bg1"/>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100" b="0" i="0" dirty="0">
                          <a:effectLst/>
                          <a:latin typeface="+mj-lt"/>
                        </a:rPr>
                        <a:t>Adjust the pitch of your voice to imitate the high or low sounds associated with different animals. For example, raise your pitch for a bird chirp or lower it for a lion's roar.</a:t>
                      </a:r>
                    </a:p>
                  </a:txBody>
                  <a:tcPr anchor="ctr">
                    <a:solidFill>
                      <a:schemeClr val="bg1"/>
                    </a:solidFill>
                  </a:tcPr>
                </a:tc>
                <a:tc>
                  <a:txBody>
                    <a:bodyPr/>
                    <a:lstStyle/>
                    <a:p>
                      <a:endParaRPr lang="en-GB" sz="1100" dirty="0">
                        <a:latin typeface="+mj-lt"/>
                      </a:endParaRPr>
                    </a:p>
                  </a:txBody>
                  <a:tcPr>
                    <a:solidFill>
                      <a:schemeClr val="bg1"/>
                    </a:solidFill>
                  </a:tcPr>
                </a:tc>
                <a:extLst>
                  <a:ext uri="{0D108BD9-81ED-4DB2-BD59-A6C34878D82A}">
                    <a16:rowId xmlns:a16="http://schemas.microsoft.com/office/drawing/2014/main" val="45974007"/>
                  </a:ext>
                </a:extLst>
              </a:tr>
              <a:tr h="929640">
                <a:tc>
                  <a:txBody>
                    <a:bodyPr/>
                    <a:lstStyle/>
                    <a:p>
                      <a:r>
                        <a:rPr lang="en-GB" sz="1100" b="1" i="1" dirty="0">
                          <a:latin typeface="+mj-lt"/>
                        </a:rPr>
                        <a:t>Tone</a:t>
                      </a:r>
                    </a:p>
                  </a:txBody>
                  <a:tcPr anchor="ctr">
                    <a:solidFill>
                      <a:schemeClr val="bg1"/>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100" b="0" i="0" dirty="0">
                          <a:effectLst/>
                          <a:latin typeface="+mj-lt"/>
                        </a:rPr>
                        <a:t>Vary the tone of your voice to match the characteristic sound of the animal. Some animals may have a soft, gentle tone, while others may have a more aggressive or harsh tone.</a:t>
                      </a:r>
                    </a:p>
                  </a:txBody>
                  <a:tcPr anchor="ctr">
                    <a:solidFill>
                      <a:schemeClr val="bg1"/>
                    </a:solidFill>
                  </a:tcPr>
                </a:tc>
                <a:tc>
                  <a:txBody>
                    <a:bodyPr/>
                    <a:lstStyle/>
                    <a:p>
                      <a:endParaRPr lang="en-GB" sz="1100" dirty="0">
                        <a:latin typeface="+mj-lt"/>
                      </a:endParaRPr>
                    </a:p>
                  </a:txBody>
                  <a:tcPr>
                    <a:solidFill>
                      <a:schemeClr val="bg1"/>
                    </a:solidFill>
                  </a:tcPr>
                </a:tc>
                <a:extLst>
                  <a:ext uri="{0D108BD9-81ED-4DB2-BD59-A6C34878D82A}">
                    <a16:rowId xmlns:a16="http://schemas.microsoft.com/office/drawing/2014/main" val="603680079"/>
                  </a:ext>
                </a:extLst>
              </a:tr>
              <a:tr h="929640">
                <a:tc>
                  <a:txBody>
                    <a:bodyPr/>
                    <a:lstStyle/>
                    <a:p>
                      <a:r>
                        <a:rPr lang="en-GB" sz="1100" b="1" i="1" dirty="0">
                          <a:latin typeface="+mj-lt"/>
                        </a:rPr>
                        <a:t>Volume/intensity</a:t>
                      </a:r>
                    </a:p>
                  </a:txBody>
                  <a:tcPr anchor="ctr">
                    <a:solidFill>
                      <a:schemeClr val="bg1"/>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100" b="0" i="0" dirty="0">
                          <a:effectLst/>
                          <a:latin typeface="+mj-lt"/>
                        </a:rPr>
                        <a:t>Control the volume of your voice to mimic the loudness or softness of an animal's call. Animals like elephants or lions might have powerful and booming calls, while smaller animals like mice or birds might have softer sounds.</a:t>
                      </a:r>
                    </a:p>
                  </a:txBody>
                  <a:tcPr anchor="ctr">
                    <a:solidFill>
                      <a:schemeClr val="bg1"/>
                    </a:solidFill>
                  </a:tcPr>
                </a:tc>
                <a:tc>
                  <a:txBody>
                    <a:bodyPr/>
                    <a:lstStyle/>
                    <a:p>
                      <a:endParaRPr lang="en-GB" sz="1100" dirty="0">
                        <a:latin typeface="+mj-lt"/>
                      </a:endParaRPr>
                    </a:p>
                  </a:txBody>
                  <a:tcPr>
                    <a:solidFill>
                      <a:schemeClr val="bg1"/>
                    </a:solidFill>
                  </a:tcPr>
                </a:tc>
                <a:extLst>
                  <a:ext uri="{0D108BD9-81ED-4DB2-BD59-A6C34878D82A}">
                    <a16:rowId xmlns:a16="http://schemas.microsoft.com/office/drawing/2014/main" val="2788430944"/>
                  </a:ext>
                </a:extLst>
              </a:tr>
              <a:tr h="929640">
                <a:tc>
                  <a:txBody>
                    <a:bodyPr/>
                    <a:lstStyle/>
                    <a:p>
                      <a:r>
                        <a:rPr lang="en-GB" sz="1100" b="1" i="1" dirty="0">
                          <a:latin typeface="+mj-lt"/>
                        </a:rPr>
                        <a:t>Articulation</a:t>
                      </a:r>
                    </a:p>
                  </a:txBody>
                  <a:tcPr anchor="ctr">
                    <a:solidFill>
                      <a:schemeClr val="bg1"/>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100" b="0" i="0" dirty="0">
                          <a:effectLst/>
                          <a:latin typeface="+mj-lt"/>
                        </a:rPr>
                        <a:t>Pay attention to the way the animal's sound is articulated. Experiment with different mouth positions, tongue movements, or lip shapes to imitate specific animal sounds.</a:t>
                      </a:r>
                    </a:p>
                  </a:txBody>
                  <a:tcPr anchor="ctr">
                    <a:solidFill>
                      <a:schemeClr val="bg1"/>
                    </a:solidFill>
                  </a:tcPr>
                </a:tc>
                <a:tc>
                  <a:txBody>
                    <a:bodyPr/>
                    <a:lstStyle/>
                    <a:p>
                      <a:endParaRPr lang="en-GB" sz="1100" dirty="0">
                        <a:latin typeface="+mj-lt"/>
                      </a:endParaRPr>
                    </a:p>
                  </a:txBody>
                  <a:tcPr>
                    <a:solidFill>
                      <a:schemeClr val="bg1"/>
                    </a:solidFill>
                  </a:tcPr>
                </a:tc>
                <a:extLst>
                  <a:ext uri="{0D108BD9-81ED-4DB2-BD59-A6C34878D82A}">
                    <a16:rowId xmlns:a16="http://schemas.microsoft.com/office/drawing/2014/main" val="3442527765"/>
                  </a:ext>
                </a:extLst>
              </a:tr>
              <a:tr h="929640">
                <a:tc>
                  <a:txBody>
                    <a:bodyPr/>
                    <a:lstStyle/>
                    <a:p>
                      <a:r>
                        <a:rPr lang="en-GB" sz="1100" b="1" i="1" dirty="0">
                          <a:latin typeface="+mj-lt"/>
                        </a:rPr>
                        <a:t>Timbre</a:t>
                      </a:r>
                    </a:p>
                  </a:txBody>
                  <a:tcPr anchor="ctr">
                    <a:solidFill>
                      <a:schemeClr val="bg1"/>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100" b="0" i="0" dirty="0">
                          <a:effectLst/>
                          <a:latin typeface="Söhne"/>
                        </a:rPr>
                        <a:t>Focus on the unique timbre or quality of the animal's vocalisation. Try to mimic the texture, raspiness, or smoothness of the sound by modifying your vocal technique accordingly.</a:t>
                      </a:r>
                    </a:p>
                  </a:txBody>
                  <a:tcPr anchor="ctr">
                    <a:solidFill>
                      <a:schemeClr val="bg1"/>
                    </a:solidFill>
                  </a:tcPr>
                </a:tc>
                <a:tc>
                  <a:txBody>
                    <a:bodyPr/>
                    <a:lstStyle/>
                    <a:p>
                      <a:endParaRPr lang="en-GB" sz="1100" dirty="0">
                        <a:latin typeface="+mj-lt"/>
                      </a:endParaRPr>
                    </a:p>
                  </a:txBody>
                  <a:tcPr>
                    <a:solidFill>
                      <a:schemeClr val="bg1"/>
                    </a:solidFill>
                  </a:tcPr>
                </a:tc>
                <a:extLst>
                  <a:ext uri="{0D108BD9-81ED-4DB2-BD59-A6C34878D82A}">
                    <a16:rowId xmlns:a16="http://schemas.microsoft.com/office/drawing/2014/main" val="1513529424"/>
                  </a:ext>
                </a:extLst>
              </a:tr>
              <a:tr h="929640">
                <a:tc>
                  <a:txBody>
                    <a:bodyPr/>
                    <a:lstStyle/>
                    <a:p>
                      <a:r>
                        <a:rPr lang="en-GB" sz="1100" b="1" i="1" dirty="0">
                          <a:latin typeface="+mj-lt"/>
                        </a:rPr>
                        <a:t>Rhythm/patterns</a:t>
                      </a:r>
                    </a:p>
                  </a:txBody>
                  <a:tcPr anchor="ctr">
                    <a:solidFill>
                      <a:schemeClr val="bg1"/>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100" b="0" i="0" dirty="0">
                          <a:effectLst/>
                          <a:latin typeface="Söhne"/>
                        </a:rPr>
                        <a:t>Some animals produce rhythmic or patterned sounds. Practice replicating the specific rhythm or pattern associated with the animal's call. It can involve repetitions, quick sequences, or pauses between sounds.</a:t>
                      </a:r>
                    </a:p>
                  </a:txBody>
                  <a:tcPr anchor="ctr">
                    <a:solidFill>
                      <a:schemeClr val="bg1"/>
                    </a:solidFill>
                  </a:tcPr>
                </a:tc>
                <a:tc>
                  <a:txBody>
                    <a:bodyPr/>
                    <a:lstStyle/>
                    <a:p>
                      <a:endParaRPr lang="en-GB" sz="1100" dirty="0">
                        <a:latin typeface="+mj-lt"/>
                      </a:endParaRPr>
                    </a:p>
                  </a:txBody>
                  <a:tcPr>
                    <a:solidFill>
                      <a:schemeClr val="bg1"/>
                    </a:solidFill>
                  </a:tcPr>
                </a:tc>
                <a:extLst>
                  <a:ext uri="{0D108BD9-81ED-4DB2-BD59-A6C34878D82A}">
                    <a16:rowId xmlns:a16="http://schemas.microsoft.com/office/drawing/2014/main" val="942359248"/>
                  </a:ext>
                </a:extLst>
              </a:tr>
              <a:tr h="929640">
                <a:tc>
                  <a:txBody>
                    <a:bodyPr/>
                    <a:lstStyle/>
                    <a:p>
                      <a:r>
                        <a:rPr lang="en-GB" sz="1100" b="1" i="1" dirty="0">
                          <a:latin typeface="+mj-lt"/>
                        </a:rPr>
                        <a:t>Breath control</a:t>
                      </a:r>
                    </a:p>
                  </a:txBody>
                  <a:tcPr anchor="ctr">
                    <a:solidFill>
                      <a:schemeClr val="bg1"/>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100" b="0" i="0" dirty="0">
                          <a:effectLst/>
                          <a:latin typeface="Söhne"/>
                        </a:rPr>
                        <a:t>Utilise your breath control to imitate the duration and cadence of an animal's sound. Some animals produce short bursts of sound, while others have long, sustained calls.</a:t>
                      </a:r>
                    </a:p>
                  </a:txBody>
                  <a:tcPr anchor="ctr">
                    <a:solidFill>
                      <a:schemeClr val="bg1"/>
                    </a:solidFill>
                  </a:tcPr>
                </a:tc>
                <a:tc>
                  <a:txBody>
                    <a:bodyPr/>
                    <a:lstStyle/>
                    <a:p>
                      <a:endParaRPr lang="en-GB" sz="1100" dirty="0">
                        <a:latin typeface="+mj-lt"/>
                      </a:endParaRPr>
                    </a:p>
                  </a:txBody>
                  <a:tcPr>
                    <a:solidFill>
                      <a:schemeClr val="bg1"/>
                    </a:solidFill>
                  </a:tcPr>
                </a:tc>
                <a:extLst>
                  <a:ext uri="{0D108BD9-81ED-4DB2-BD59-A6C34878D82A}">
                    <a16:rowId xmlns:a16="http://schemas.microsoft.com/office/drawing/2014/main" val="2454986043"/>
                  </a:ext>
                </a:extLst>
              </a:tr>
              <a:tr h="929640">
                <a:tc>
                  <a:txBody>
                    <a:bodyPr/>
                    <a:lstStyle/>
                    <a:p>
                      <a:r>
                        <a:rPr lang="en-GB" sz="1100" b="1" i="1" dirty="0">
                          <a:latin typeface="+mj-lt"/>
                        </a:rPr>
                        <a:t>Resonance</a:t>
                      </a:r>
                    </a:p>
                  </a:txBody>
                  <a:tcPr anchor="ctr">
                    <a:solidFill>
                      <a:schemeClr val="bg1"/>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100" b="0" i="0" dirty="0">
                          <a:effectLst/>
                          <a:latin typeface="Söhne"/>
                        </a:rPr>
                        <a:t>Experiment with using different parts of your vocal apparatus to create resonant qualities that match the animal's sound. For instance, you may use your throat, chest, or nasal cavity to add depth or resonance.</a:t>
                      </a:r>
                    </a:p>
                  </a:txBody>
                  <a:tcPr anchor="ctr">
                    <a:solidFill>
                      <a:schemeClr val="bg1"/>
                    </a:solidFill>
                  </a:tcPr>
                </a:tc>
                <a:tc>
                  <a:txBody>
                    <a:bodyPr/>
                    <a:lstStyle/>
                    <a:p>
                      <a:endParaRPr lang="en-GB" sz="1100" dirty="0">
                        <a:latin typeface="+mj-lt"/>
                      </a:endParaRPr>
                    </a:p>
                  </a:txBody>
                  <a:tcPr>
                    <a:solidFill>
                      <a:schemeClr val="bg1"/>
                    </a:solidFill>
                  </a:tcPr>
                </a:tc>
                <a:extLst>
                  <a:ext uri="{0D108BD9-81ED-4DB2-BD59-A6C34878D82A}">
                    <a16:rowId xmlns:a16="http://schemas.microsoft.com/office/drawing/2014/main" val="1133939120"/>
                  </a:ext>
                </a:extLst>
              </a:tr>
            </a:tbl>
          </a:graphicData>
        </a:graphic>
      </p:graphicFrame>
    </p:spTree>
    <p:extLst>
      <p:ext uri="{BB962C8B-B14F-4D97-AF65-F5344CB8AC3E}">
        <p14:creationId xmlns:p14="http://schemas.microsoft.com/office/powerpoint/2010/main" val="12154579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F9C81F0-65C0-AF44-8F57-AEC2AB0DAC10}"/>
              </a:ext>
            </a:extLst>
          </p:cNvPr>
          <p:cNvPicPr>
            <a:picLocks noChangeAspect="1"/>
          </p:cNvPicPr>
          <p:nvPr/>
        </p:nvPicPr>
        <p:blipFill rotWithShape="1">
          <a:blip r:embed="rId2"/>
          <a:srcRect l="1196" t="6923"/>
          <a:stretch/>
        </p:blipFill>
        <p:spPr>
          <a:xfrm rot="16200000">
            <a:off x="-593412" y="3111745"/>
            <a:ext cx="8044825" cy="4094489"/>
          </a:xfrm>
          <a:prstGeom prst="rect">
            <a:avLst/>
          </a:prstGeom>
        </p:spPr>
      </p:pic>
      <p:sp>
        <p:nvSpPr>
          <p:cNvPr id="3" name="Date Placeholder 2">
            <a:extLst>
              <a:ext uri="{FF2B5EF4-FFF2-40B4-BE49-F238E27FC236}">
                <a16:creationId xmlns:a16="http://schemas.microsoft.com/office/drawing/2014/main" id="{C8090B67-57CC-251A-EBC0-B7DA69AA7857}"/>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77DAEE0A-9D10-4B92-6E17-DC7F6796ABBC}"/>
              </a:ext>
            </a:extLst>
          </p:cNvPr>
          <p:cNvSpPr>
            <a:spLocks noGrp="1"/>
          </p:cNvSpPr>
          <p:nvPr>
            <p:ph type="ftr" sz="quarter" idx="11"/>
          </p:nvPr>
        </p:nvSpPr>
        <p:spPr>
          <a:xfrm>
            <a:off x="1808822" y="9181402"/>
            <a:ext cx="2700298" cy="527403"/>
          </a:xfrm>
        </p:spPr>
        <p:txBody>
          <a:bodyPr/>
          <a:lstStyle/>
          <a:p>
            <a:r>
              <a:rPr lang="en-US" dirty="0" smtClean="0"/>
              <a:t>ESB-RES-C193 </a:t>
            </a:r>
          </a:p>
          <a:p>
            <a:r>
              <a:rPr lang="en-US" dirty="0" smtClean="0"/>
              <a:t>L1G2-Speech to Connect-Learner Workbook-Section 2</a:t>
            </a:r>
            <a:endParaRPr lang="en-GB" dirty="0"/>
          </a:p>
        </p:txBody>
      </p:sp>
      <p:sp>
        <p:nvSpPr>
          <p:cNvPr id="5" name="Slide Number Placeholder 4">
            <a:extLst>
              <a:ext uri="{FF2B5EF4-FFF2-40B4-BE49-F238E27FC236}">
                <a16:creationId xmlns:a16="http://schemas.microsoft.com/office/drawing/2014/main" id="{26D4F0A9-2BC2-403B-0CAD-9A245C21DC9C}"/>
              </a:ext>
            </a:extLst>
          </p:cNvPr>
          <p:cNvSpPr>
            <a:spLocks noGrp="1"/>
          </p:cNvSpPr>
          <p:nvPr>
            <p:ph type="sldNum" sz="quarter" idx="12"/>
          </p:nvPr>
        </p:nvSpPr>
        <p:spPr/>
        <p:txBody>
          <a:bodyPr/>
          <a:lstStyle/>
          <a:p>
            <a:fld id="{EFC07C4F-4DD7-4452-9CBE-7B4BC77324C7}" type="slidenum">
              <a:rPr lang="en-GB" smtClean="0"/>
              <a:t>9</a:t>
            </a:fld>
            <a:endParaRPr lang="en-GB"/>
          </a:p>
        </p:txBody>
      </p:sp>
      <p:pic>
        <p:nvPicPr>
          <p:cNvPr id="2" name="Picture 1">
            <a:extLst>
              <a:ext uri="{FF2B5EF4-FFF2-40B4-BE49-F238E27FC236}">
                <a16:creationId xmlns:a16="http://schemas.microsoft.com/office/drawing/2014/main" id="{41CA58CA-6D7E-A71E-170E-C5BF82157912}"/>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6236623" y="9181402"/>
            <a:ext cx="486743" cy="527403"/>
          </a:xfrm>
          <a:prstGeom prst="rect">
            <a:avLst/>
          </a:prstGeom>
        </p:spPr>
      </p:pic>
    </p:spTree>
    <p:extLst>
      <p:ext uri="{BB962C8B-B14F-4D97-AF65-F5344CB8AC3E}">
        <p14:creationId xmlns:p14="http://schemas.microsoft.com/office/powerpoint/2010/main" val="2433584417"/>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Calibri"/>
        <a:ea typeface=""/>
        <a:cs typeface=""/>
      </a:majorFont>
      <a:minorFont>
        <a:latin typeface="Calibri"/>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010c06fb-adfb-4972-b43b-36d810ddac6c">
      <Terms xmlns="http://schemas.microsoft.com/office/infopath/2007/PartnerControls"/>
    </lcf76f155ced4ddcb4097134ff3c332f>
    <TaxCatchAll xmlns="0e08f774-c844-414b-8174-1931542ea424"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854722D9B506340931AF81ABA667AF9" ma:contentTypeVersion="15" ma:contentTypeDescription="Create a new document." ma:contentTypeScope="" ma:versionID="81a16124ef4976491a0aab36431837a4">
  <xsd:schema xmlns:xsd="http://www.w3.org/2001/XMLSchema" xmlns:xs="http://www.w3.org/2001/XMLSchema" xmlns:p="http://schemas.microsoft.com/office/2006/metadata/properties" xmlns:ns2="010c06fb-adfb-4972-b43b-36d810ddac6c" xmlns:ns3="0e08f774-c844-414b-8174-1931542ea424" targetNamespace="http://schemas.microsoft.com/office/2006/metadata/properties" ma:root="true" ma:fieldsID="13ad70da30d14ec8b1b61026820a5d4a" ns2:_="" ns3:_="">
    <xsd:import namespace="010c06fb-adfb-4972-b43b-36d810ddac6c"/>
    <xsd:import namespace="0e08f774-c844-414b-8174-1931542ea42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c06fb-adfb-4972-b43b-36d810ddac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95101557-b141-4344-8eed-a9c28da8fbb1"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08f774-c844-414b-8174-1931542ea42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e4e3543-e7fe-4604-9e90-4040997bc85a}" ma:internalName="TaxCatchAll" ma:showField="CatchAllData" ma:web="0e08f774-c844-414b-8174-1931542ea42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20F0BF0-0537-4EF8-8086-7C5A44DAA169}">
  <ds:schemaRefs>
    <ds:schemaRef ds:uri="http://schemas.microsoft.com/sharepoint/v3/contenttype/forms"/>
  </ds:schemaRefs>
</ds:datastoreItem>
</file>

<file path=customXml/itemProps2.xml><?xml version="1.0" encoding="utf-8"?>
<ds:datastoreItem xmlns:ds="http://schemas.openxmlformats.org/officeDocument/2006/customXml" ds:itemID="{DB279BF7-4B92-44D4-B3DC-8DB7AE5066D3}">
  <ds:schemaRefs>
    <ds:schemaRef ds:uri="http://schemas.microsoft.com/office/2006/metadata/properties"/>
    <ds:schemaRef ds:uri="http://purl.org/dc/dcmitype/"/>
    <ds:schemaRef ds:uri="http://purl.org/dc/terms/"/>
    <ds:schemaRef ds:uri="http://purl.org/dc/elements/1.1/"/>
    <ds:schemaRef ds:uri="0e08f774-c844-414b-8174-1931542ea424"/>
    <ds:schemaRef ds:uri="010c06fb-adfb-4972-b43b-36d810ddac6c"/>
    <ds:schemaRef ds:uri="http://schemas.microsoft.com/office/2006/documentManagement/typ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9BD7CA35-4B5E-4C82-B1E8-1211656D83AF}"/>
</file>

<file path=docProps/app.xml><?xml version="1.0" encoding="utf-8"?>
<Properties xmlns="http://schemas.openxmlformats.org/officeDocument/2006/extended-properties" xmlns:vt="http://schemas.openxmlformats.org/officeDocument/2006/docPropsVTypes">
  <Template/>
  <TotalTime>7787</TotalTime>
  <Words>2604</Words>
  <Application>Microsoft Office PowerPoint</Application>
  <PresentationFormat>A4 Paper (210x297 mm)</PresentationFormat>
  <Paragraphs>320</Paragraphs>
  <Slides>22</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22</vt:i4>
      </vt:variant>
    </vt:vector>
  </HeadingPairs>
  <TitlesOfParts>
    <vt:vector size="28" baseType="lpstr">
      <vt:lpstr>Arial</vt:lpstr>
      <vt:lpstr>Calibri</vt:lpstr>
      <vt:lpstr>Calibri Light</vt:lpstr>
      <vt:lpstr>Söhne</vt:lpstr>
      <vt:lpstr>Custom Design</vt:lpstr>
      <vt:lpstr>Office Theme</vt:lpstr>
      <vt:lpstr>PowerPoint Presentation</vt:lpstr>
      <vt:lpstr>PowerPoint Presentation</vt:lpstr>
      <vt:lpstr>Contents</vt:lpstr>
      <vt:lpstr>Self-assessment</vt:lpstr>
      <vt:lpstr>What makes a piece ‘good’ to speak by heart?</vt:lpstr>
      <vt:lpstr>Exploring texts</vt:lpstr>
      <vt:lpstr>PowerPoint Presentation</vt:lpstr>
      <vt:lpstr>Reflection – how are we using our voices?</vt:lpstr>
      <vt:lpstr>PowerPoint Presentation</vt:lpstr>
      <vt:lpstr>Reflection – how are we using our voices?</vt:lpstr>
      <vt:lpstr>Say that shape</vt:lpstr>
      <vt:lpstr>Reflection</vt:lpstr>
      <vt:lpstr>Sound story</vt:lpstr>
      <vt:lpstr>Reflection</vt:lpstr>
      <vt:lpstr>Work together</vt:lpstr>
      <vt:lpstr>What do we already know about using body language?</vt:lpstr>
      <vt:lpstr>Partner mirroring</vt:lpstr>
      <vt:lpstr>Silent stories – Set A</vt:lpstr>
      <vt:lpstr>Silent stories – Set B</vt:lpstr>
      <vt:lpstr>Silent stories - reflection</vt:lpstr>
      <vt:lpstr>Memorisation methods</vt:lpstr>
      <vt:lpstr>Self-assessment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Liam</dc:creator>
  <cp:lastModifiedBy>Sheena Singleton</cp:lastModifiedBy>
  <cp:revision>328</cp:revision>
  <cp:lastPrinted>2023-07-28T09:37:19Z</cp:lastPrinted>
  <dcterms:created xsi:type="dcterms:W3CDTF">2014-08-12T18:49:29Z</dcterms:created>
  <dcterms:modified xsi:type="dcterms:W3CDTF">2024-01-30T15:48:21Z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0x0101005854722D9B506340931AF81ABA667AF9</vt:lpwstr>
  </property>
  <property fmtid="{D5CDD505-2E9C-101B-9397-08002B2CF9AE}" pid="3" name="Order">
    <vt:r8>6400</vt:r8>
  </property>
  <property fmtid="{D5CDD505-2E9C-101B-9397-08002B2CF9AE}" pid="4" name="MediaServiceImageTags">
    <vt:lpwstr/>
  </property>
</Properties>
</file>